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9" r:id="rId2"/>
    <p:sldId id="261" r:id="rId3"/>
    <p:sldId id="291" r:id="rId4"/>
    <p:sldId id="260" r:id="rId5"/>
    <p:sldId id="263" r:id="rId6"/>
    <p:sldId id="290" r:id="rId7"/>
    <p:sldId id="262" r:id="rId8"/>
    <p:sldId id="264" r:id="rId9"/>
    <p:sldId id="265" r:id="rId10"/>
    <p:sldId id="285" r:id="rId11"/>
    <p:sldId id="267" r:id="rId12"/>
    <p:sldId id="270" r:id="rId13"/>
    <p:sldId id="283" r:id="rId14"/>
    <p:sldId id="271" r:id="rId15"/>
    <p:sldId id="286" r:id="rId16"/>
    <p:sldId id="272" r:id="rId17"/>
    <p:sldId id="289" r:id="rId18"/>
    <p:sldId id="280" r:id="rId19"/>
    <p:sldId id="273" r:id="rId20"/>
    <p:sldId id="287" r:id="rId21"/>
    <p:sldId id="266" r:id="rId22"/>
    <p:sldId id="268" r:id="rId23"/>
    <p:sldId id="282" r:id="rId24"/>
    <p:sldId id="288" r:id="rId25"/>
    <p:sldId id="275" r:id="rId26"/>
    <p:sldId id="258" r:id="rId27"/>
    <p:sldId id="292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D4C"/>
    <a:srgbClr val="75C7BB"/>
    <a:srgbClr val="6CAAB1"/>
    <a:srgbClr val="F9F9F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25" autoAdjust="0"/>
  </p:normalViewPr>
  <p:slideViewPr>
    <p:cSldViewPr snapToGrid="0">
      <p:cViewPr>
        <p:scale>
          <a:sx n="72" d="100"/>
          <a:sy n="72" d="100"/>
        </p:scale>
        <p:origin x="-2896" y="-1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S Chinese Regular"/>
                <a:ea typeface="Noto Sans S Chinese Regular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S Chinese Regular"/>
                <a:ea typeface="Noto Sans S Chinese Regular"/>
              </a:defRPr>
            </a:lvl1pPr>
          </a:lstStyle>
          <a:p>
            <a:fld id="{F26A06B7-9DDA-49D0-A0C7-0ED5C6F66405}" type="datetimeFigureOut">
              <a:rPr lang="zh-CN" altLang="en-US" smtClean="0"/>
              <a:pPr/>
              <a:t>21/5/19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S Chinese Regular"/>
                <a:ea typeface="Noto Sans S Chinese Regular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S Chinese Regular"/>
                <a:ea typeface="Noto Sans S Chinese Regular"/>
              </a:defRPr>
            </a:lvl1pPr>
          </a:lstStyle>
          <a:p>
            <a:fld id="{24EC2E2A-CA45-4C90-97FE-A89C9DCD643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52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Noto Sans S Chinese Regular"/>
        <a:ea typeface="Noto Sans S Chinese Regular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Noto Sans S Chinese Regular"/>
        <a:ea typeface="Noto Sans S Chinese Regular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Noto Sans S Chinese Regular"/>
        <a:ea typeface="Noto Sans S Chinese Regular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Noto Sans S Chinese Regular"/>
        <a:ea typeface="Noto Sans S Chinese Regular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Noto Sans S Chinese Regular"/>
        <a:ea typeface="Noto Sans S Chinese Regular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23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1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520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52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279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279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86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0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94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65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4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90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9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147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5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5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5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5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11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32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effectLst/>
        </p:spPr>
      </p:pic>
      <p:sp>
        <p:nvSpPr>
          <p:cNvPr id="19" name="缺角矩形 18">
            <a:extLst>
              <a:ext uri="{FF2B5EF4-FFF2-40B4-BE49-F238E27FC236}">
                <a16:creationId xmlns="" xmlns:a16="http://schemas.microsoft.com/office/drawing/2014/main" id="{724DAE04-9547-4354-8DA6-E24BEC378C7E}"/>
              </a:ext>
            </a:extLst>
          </p:cNvPr>
          <p:cNvSpPr/>
          <p:nvPr/>
        </p:nvSpPr>
        <p:spPr>
          <a:xfrm>
            <a:off x="947250" y="980472"/>
            <a:ext cx="7249499" cy="3182556"/>
          </a:xfrm>
          <a:prstGeom prst="plaque">
            <a:avLst>
              <a:gd name="adj" fmla="val 752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95号-手刻宋" panose="00000500000000000000" pitchFamily="2" charset="-122"/>
              <a:ea typeface="字魂95号-手刻宋" panose="00000500000000000000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lc="http://schemas.openxmlformats.org/drawingml/2006/lockedCanvas" xmlns="" xmlns:a16="http://schemas.microsoft.com/office/drawing/2014/main" id="{D0A6A6FF-0B25-4A26-B51D-E567E69E8D33}"/>
              </a:ext>
            </a:extLst>
          </p:cNvPr>
          <p:cNvSpPr>
            <a:spLocks noGrp="1"/>
          </p:cNvSpPr>
          <p:nvPr/>
        </p:nvSpPr>
        <p:spPr>
          <a:xfrm>
            <a:off x="1913533" y="1798511"/>
            <a:ext cx="564456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b="1" kern="1200" dirty="0">
                <a:solidFill>
                  <a:srgbClr val="88BEA8"/>
                </a:solidFill>
                <a:latin typeface="Noto Sans S Chinese Medium"/>
                <a:ea typeface="Noto Sans S Chinese Medium"/>
              </a:rPr>
              <a:t>唯美</a:t>
            </a:r>
            <a:r>
              <a:rPr lang="zh-CN" altLang="en-US" sz="4400" b="1" kern="1200" dirty="0" smtClean="0">
                <a:solidFill>
                  <a:srgbClr val="88BEA8"/>
                </a:solidFill>
                <a:latin typeface="Noto Sans S Chinese Medium"/>
                <a:ea typeface="Noto Sans S Chinese Medium"/>
              </a:rPr>
              <a:t>小清新水彩植物通用</a:t>
            </a:r>
            <a:r>
              <a:rPr lang="en-US" altLang="zh-CN" sz="4400" b="1" kern="1200" dirty="0" smtClean="0">
                <a:solidFill>
                  <a:srgbClr val="88BEA8"/>
                </a:solidFill>
                <a:latin typeface="Noto Sans S Chinese Medium"/>
                <a:ea typeface="Noto Sans S Chinese Medium"/>
              </a:rPr>
              <a:t>PPT</a:t>
            </a:r>
            <a:r>
              <a:rPr lang="zh-CN" altLang="en-US" sz="4400" b="1" kern="1200" dirty="0" smtClean="0">
                <a:solidFill>
                  <a:srgbClr val="88BEA8"/>
                </a:solidFill>
                <a:latin typeface="Noto Sans S Chinese Medium"/>
                <a:ea typeface="Noto Sans S Chinese Medium"/>
              </a:rPr>
              <a:t>模板</a:t>
            </a:r>
            <a:endParaRPr lang="zh-CN" altLang="en-US" sz="4400" b="1" kern="1200" dirty="0">
              <a:solidFill>
                <a:srgbClr val="88BEA8"/>
              </a:solidFill>
              <a:latin typeface="Noto Sans S Chinese Medium"/>
              <a:ea typeface="Noto Sans S Chinese Mediu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90593B45-31D0-4C7F-B5AE-BEACDE87E8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46557">
            <a:off x="6194939" y="1774355"/>
            <a:ext cx="3537218" cy="28578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lc="http://schemas.openxmlformats.org/drawingml/2006/lockedCanvas" xmlns="" xmlns:a16="http://schemas.microsoft.com/office/drawing/2014/main" id="{60DEABA1-8804-413D-8D26-70CC9CB2B3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431579"/>
            <a:ext cx="2473414" cy="39752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xmlns:lc="http://schemas.openxmlformats.org/drawingml/2006/lockedCanvas" id="{5523B415-1524-4A00-B768-7CF34DB99E86}"/>
              </a:ext>
            </a:extLst>
          </p:cNvPr>
          <p:cNvSpPr/>
          <p:nvPr/>
        </p:nvSpPr>
        <p:spPr>
          <a:xfrm>
            <a:off x="2194683" y="2993731"/>
            <a:ext cx="46729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0" i="0" u="none" strike="noStrik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The life most of the time, commitments equals to constrain, reluctantly we yearn for bound.</a:t>
            </a:r>
            <a:r>
              <a:rPr lang="en-US" altLang="zh-CN" sz="1100" kern="1200" dirty="0">
                <a:latin typeface="Noto Sans S Chinese Regular"/>
                <a:ea typeface="Noto Sans S Chinese Thin"/>
              </a:rPr>
              <a:t> </a:t>
            </a:r>
            <a:r>
              <a:rPr lang="en-US" altLang="zh-CN" sz="11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Only opposed every day, will live the strong than you imagine.</a:t>
            </a:r>
            <a:endParaRPr lang="zh-CN" altLang="en-US" sz="1100" kern="1200" dirty="0">
              <a:solidFill>
                <a:schemeClr val="tx1">
                  <a:lumMod val="95000"/>
                  <a:lumOff val="5000"/>
                </a:schemeClr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90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0" y="4217145"/>
            <a:ext cx="9144000" cy="283610"/>
          </a:xfrm>
          <a:prstGeom prst="rect">
            <a:avLst/>
          </a:prstGeom>
          <a:solidFill>
            <a:srgbClr val="28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CACBBEB-220E-45BF-A285-BD778A985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165"/>
            <a:ext cx="9144000" cy="3538950"/>
          </a:xfrm>
          <a:prstGeom prst="rect">
            <a:avLst/>
          </a:prstGeom>
          <a:effectLst/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1849453" y="826166"/>
            <a:ext cx="2133034" cy="258948"/>
          </a:xfrm>
          <a:prstGeom prst="rect">
            <a:avLst/>
          </a:prstGeom>
          <a:solidFill>
            <a:srgbClr val="75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=""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1720617" y="1383105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PART 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0</a:t>
            </a:r>
            <a:r>
              <a:rPr lang="zh-CN" altLang="zh-CN" sz="4400" b="1" noProof="0" dirty="0" smtClean="0">
                <a:solidFill>
                  <a:srgbClr val="88BEA8"/>
                </a:solidFill>
                <a:latin typeface="Noto Sans S Chinese Regular"/>
                <a:ea typeface="Noto Sans S Chinese Regular"/>
                <a:sym typeface="+mn-ea"/>
              </a:rPr>
              <a:t>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899176D-6E5C-4454-B148-11CE8843EDBA}"/>
              </a:ext>
            </a:extLst>
          </p:cNvPr>
          <p:cNvSpPr txBox="1"/>
          <p:nvPr/>
        </p:nvSpPr>
        <p:spPr>
          <a:xfrm>
            <a:off x="1769937" y="2974575"/>
            <a:ext cx="4370520" cy="646306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The life most of the time, commitments equals to constrain, reluctantly we yearn for bound.</a:t>
            </a:r>
            <a:r>
              <a:rPr lang="en-US" altLang="zh-CN" sz="1200" dirty="0">
                <a:latin typeface="Noto Sans S Chinese Regular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Only opposed every day, will live the strong than you imagine.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1708287" y="2075178"/>
            <a:ext cx="3700403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lvl="0" defTabSz="914194">
              <a:defRPr/>
            </a:pPr>
            <a:r>
              <a:rPr lang="zh-CN" altLang="en-US" sz="4400" b="1" dirty="0">
                <a:solidFill>
                  <a:srgbClr val="88BEA8"/>
                </a:solidFill>
                <a:latin typeface="Noto Sans S Chinese Regular"/>
                <a:ea typeface="Noto Sans S Chinese Regular"/>
              </a:rPr>
              <a:t>此处输入标题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xmlns:lc="http://schemas.openxmlformats.org/drawingml/2006/lockedCanvas" id="{23E66E5E-DDCE-40EC-9E38-7AE9D7B548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829" y="2092100"/>
            <a:ext cx="1606816" cy="35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xmlns:p14="http://schemas.microsoft.com/office/powerpoint/2010/main" spd="slow" advClick="0" advTm="0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730619" y="1364070"/>
            <a:ext cx="4429310" cy="2581798"/>
            <a:chOff x="1790971" y="1253092"/>
            <a:chExt cx="5173068" cy="3015326"/>
          </a:xfrm>
        </p:grpSpPr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AE4B5833-9621-4B07-90C9-9276F7E516FF}"/>
                </a:ext>
              </a:extLst>
            </p:cNvPr>
            <p:cNvSpPr/>
            <p:nvPr/>
          </p:nvSpPr>
          <p:spPr>
            <a:xfrm>
              <a:off x="3976778" y="1253092"/>
              <a:ext cx="2987261" cy="2987261"/>
            </a:xfrm>
            <a:prstGeom prst="ellipse">
              <a:avLst/>
            </a:prstGeom>
            <a:solidFill>
              <a:srgbClr val="88BEA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="" xmlns:a16="http://schemas.microsoft.com/office/drawing/2014/main" id="{08761C42-9021-4F4B-B098-2069E703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0971" y="1294093"/>
              <a:ext cx="2974324" cy="2974325"/>
            </a:xfrm>
            <a:prstGeom prst="ellipse">
              <a:avLst/>
            </a:prstGeom>
            <a:solidFill>
              <a:srgbClr val="0070C0">
                <a:alpha val="17000"/>
              </a:srgbClr>
            </a:solidFill>
            <a:ln>
              <a:noFill/>
            </a:ln>
          </p:spPr>
        </p:pic>
      </p:grp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155648" y="1705565"/>
            <a:ext cx="3895634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155648" y="2950980"/>
            <a:ext cx="3895634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426284"/>
      </p:ext>
    </p:extLst>
  </p:cSld>
  <p:clrMapOvr>
    <a:masterClrMapping/>
  </p:clrMapOvr>
  <p:transition xmlns:p14="http://schemas.microsoft.com/office/powerpoint/2010/main" spd="slow" advClick="0" advTm="0">
    <p:cover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A8B75D69-C12D-4637-B807-0CB7657FCA0B}"/>
              </a:ext>
            </a:extLst>
          </p:cNvPr>
          <p:cNvSpPr/>
          <p:nvPr/>
        </p:nvSpPr>
        <p:spPr>
          <a:xfrm>
            <a:off x="1224422" y="1517031"/>
            <a:ext cx="2443163" cy="2483469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F15D398-B3AF-4384-A6A0-F891363030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61" y="1364110"/>
            <a:ext cx="3571686" cy="35716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7A5328B-8F74-43D5-9422-039B59EACFEA}"/>
              </a:ext>
            </a:extLst>
          </p:cNvPr>
          <p:cNvSpPr txBox="1"/>
          <p:nvPr/>
        </p:nvSpPr>
        <p:spPr>
          <a:xfrm>
            <a:off x="4697472" y="1406053"/>
            <a:ext cx="2024731" cy="392415"/>
          </a:xfrm>
          <a:prstGeom prst="rect">
            <a:avLst/>
          </a:prstGeom>
          <a:solidFill>
            <a:srgbClr val="285D4C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685824" y="2124814"/>
            <a:ext cx="3168183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685824" y="3172933"/>
            <a:ext cx="3168183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4018553"/>
      </p:ext>
    </p:extLst>
  </p:cSld>
  <p:clrMapOvr>
    <a:masterClrMapping/>
  </p:clrMapOvr>
  <p:transition xmlns:p14="http://schemas.microsoft.com/office/powerpoint/2010/main" spd="slow" advClick="0" advTm="0">
    <p:cover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grpSp>
        <p:nvGrpSpPr>
          <p:cNvPr id="14" name="组合 24">
            <a:extLst>
              <a:ext uri="{FF2B5EF4-FFF2-40B4-BE49-F238E27FC236}">
                <a16:creationId xmlns="" xmlns:a16="http://schemas.microsoft.com/office/drawing/2014/main" id="{9DDE7975-FE4B-4039-942B-101A2C0AB576}"/>
              </a:ext>
            </a:extLst>
          </p:cNvPr>
          <p:cNvGrpSpPr/>
          <p:nvPr/>
        </p:nvGrpSpPr>
        <p:grpSpPr>
          <a:xfrm>
            <a:off x="768363" y="1350549"/>
            <a:ext cx="2359478" cy="1176361"/>
            <a:chOff x="6361105" y="2017891"/>
            <a:chExt cx="2359478" cy="1176361"/>
          </a:xfrm>
        </p:grpSpPr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B1C1492A-ACD2-4DDC-8092-7CF25213AE20}"/>
                </a:ext>
              </a:extLst>
            </p:cNvPr>
            <p:cNvSpPr txBox="1"/>
            <p:nvPr/>
          </p:nvSpPr>
          <p:spPr>
            <a:xfrm>
              <a:off x="6361105" y="2473114"/>
              <a:ext cx="2359478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26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19B1009E-27AC-4981-B7C8-D0806FA745CD}"/>
                </a:ext>
              </a:extLst>
            </p:cNvPr>
            <p:cNvSpPr txBox="1"/>
            <p:nvPr/>
          </p:nvSpPr>
          <p:spPr>
            <a:xfrm>
              <a:off x="6421701" y="2017891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17" name="组合 27">
            <a:extLst>
              <a:ext uri="{FF2B5EF4-FFF2-40B4-BE49-F238E27FC236}">
                <a16:creationId xmlns="" xmlns:a16="http://schemas.microsoft.com/office/drawing/2014/main" id="{6691DF2F-F8B5-4716-9EF9-670F16755155}"/>
              </a:ext>
            </a:extLst>
          </p:cNvPr>
          <p:cNvGrpSpPr/>
          <p:nvPr/>
        </p:nvGrpSpPr>
        <p:grpSpPr>
          <a:xfrm>
            <a:off x="6002736" y="1350549"/>
            <a:ext cx="2448469" cy="1158813"/>
            <a:chOff x="6269205" y="2053793"/>
            <a:chExt cx="2448469" cy="1158813"/>
          </a:xfrm>
        </p:grpSpPr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8D58D338-6749-4518-A0CA-48762B08FB89}"/>
                </a:ext>
              </a:extLst>
            </p:cNvPr>
            <p:cNvSpPr txBox="1"/>
            <p:nvPr/>
          </p:nvSpPr>
          <p:spPr>
            <a:xfrm>
              <a:off x="6269205" y="2491468"/>
              <a:ext cx="2448469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218926" fontAlgn="auto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1E630E05-9A7B-4A42-9783-C0A8F5FE556F}"/>
                </a:ext>
              </a:extLst>
            </p:cNvPr>
            <p:cNvSpPr txBox="1"/>
            <p:nvPr/>
          </p:nvSpPr>
          <p:spPr>
            <a:xfrm>
              <a:off x="6406761" y="2053793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20" name="组合 36">
            <a:extLst>
              <a:ext uri="{FF2B5EF4-FFF2-40B4-BE49-F238E27FC236}">
                <a16:creationId xmlns="" xmlns:a16="http://schemas.microsoft.com/office/drawing/2014/main" id="{1EE76142-8DD8-44AB-BCFF-783FFB8F9F21}"/>
              </a:ext>
            </a:extLst>
          </p:cNvPr>
          <p:cNvGrpSpPr/>
          <p:nvPr/>
        </p:nvGrpSpPr>
        <p:grpSpPr>
          <a:xfrm>
            <a:off x="748832" y="3266346"/>
            <a:ext cx="2359478" cy="1144328"/>
            <a:chOff x="6341574" y="2043279"/>
            <a:chExt cx="2359478" cy="1144328"/>
          </a:xfrm>
        </p:grpSpPr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1F0A848E-C7AC-4C97-AD45-F1DCECC87415}"/>
                </a:ext>
              </a:extLst>
            </p:cNvPr>
            <p:cNvSpPr txBox="1"/>
            <p:nvPr/>
          </p:nvSpPr>
          <p:spPr>
            <a:xfrm>
              <a:off x="6341574" y="2466469"/>
              <a:ext cx="2359478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218926" fontAlgn="auto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4B1FE3ED-265F-4292-868F-9897BA67424D}"/>
                </a:ext>
              </a:extLst>
            </p:cNvPr>
            <p:cNvSpPr txBox="1"/>
            <p:nvPr/>
          </p:nvSpPr>
          <p:spPr>
            <a:xfrm>
              <a:off x="6406761" y="2043279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23" name="组合 39">
            <a:extLst>
              <a:ext uri="{FF2B5EF4-FFF2-40B4-BE49-F238E27FC236}">
                <a16:creationId xmlns="" xmlns:a16="http://schemas.microsoft.com/office/drawing/2014/main" id="{11137922-3651-4123-AA68-B22EDBDFE2CD}"/>
              </a:ext>
            </a:extLst>
          </p:cNvPr>
          <p:cNvGrpSpPr/>
          <p:nvPr/>
        </p:nvGrpSpPr>
        <p:grpSpPr>
          <a:xfrm>
            <a:off x="6029373" y="3213636"/>
            <a:ext cx="2409287" cy="1197038"/>
            <a:chOff x="6256660" y="2036851"/>
            <a:chExt cx="2409287" cy="1197038"/>
          </a:xfrm>
        </p:grpSpPr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6B5B5B6C-EB27-449F-B5F8-7BC8F891B4C3}"/>
                </a:ext>
              </a:extLst>
            </p:cNvPr>
            <p:cNvSpPr txBox="1"/>
            <p:nvPr/>
          </p:nvSpPr>
          <p:spPr>
            <a:xfrm>
              <a:off x="6256660" y="2512751"/>
              <a:ext cx="2409287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218926" fontAlgn="auto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BB2DA84D-CB7B-42DC-AE51-752F9F55B23F}"/>
                </a:ext>
              </a:extLst>
            </p:cNvPr>
            <p:cNvSpPr txBox="1"/>
            <p:nvPr/>
          </p:nvSpPr>
          <p:spPr>
            <a:xfrm>
              <a:off x="6406761" y="2036851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4A88C552-B319-484A-82D8-7CA15516B7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0491" y="1356392"/>
            <a:ext cx="2664434" cy="26606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8444205"/>
      </p:ext>
    </p:extLst>
  </p:cSld>
  <p:clrMapOvr>
    <a:masterClrMapping/>
  </p:clrMapOvr>
  <p:transition xmlns:p14="http://schemas.microsoft.com/office/powerpoint/2010/main" spd="slow" advClick="0" advTm="0">
    <p:cover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FAAC338-FA8C-42DC-8BC4-C3EC8D3BF5D4}"/>
              </a:ext>
            </a:extLst>
          </p:cNvPr>
          <p:cNvSpPr/>
          <p:nvPr/>
        </p:nvSpPr>
        <p:spPr>
          <a:xfrm>
            <a:off x="850749" y="1614487"/>
            <a:ext cx="7558094" cy="2728913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CCBE874-B0E4-4F1D-9447-8856D4878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169" y="309390"/>
            <a:ext cx="4141887" cy="42592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1319820" y="1927520"/>
            <a:ext cx="3710690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1319820" y="3049626"/>
            <a:ext cx="3710690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181608"/>
      </p:ext>
    </p:extLst>
  </p:cSld>
  <p:clrMapOvr>
    <a:masterClrMapping/>
  </p:clrMapOvr>
  <p:transition xmlns:p14="http://schemas.microsoft.com/office/powerpoint/2010/main" spd="slow" advClick="0" advTm="0">
    <p:cover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4167433" y="4217145"/>
            <a:ext cx="3965534" cy="246617"/>
          </a:xfrm>
          <a:prstGeom prst="rect">
            <a:avLst/>
          </a:prstGeom>
          <a:solidFill>
            <a:srgbClr val="28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CACBBEB-220E-45BF-A285-BD778A985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165"/>
            <a:ext cx="9144000" cy="3538950"/>
          </a:xfrm>
          <a:prstGeom prst="rect">
            <a:avLst/>
          </a:prstGeom>
          <a:effectLst/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4167433" y="826166"/>
            <a:ext cx="2133034" cy="258948"/>
          </a:xfrm>
          <a:prstGeom prst="rect">
            <a:avLst/>
          </a:prstGeom>
          <a:solidFill>
            <a:srgbClr val="75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=""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4038597" y="1383105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PART 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0</a:t>
            </a:r>
            <a:r>
              <a:rPr lang="en-US" altLang="zh-CN" sz="4400" b="1" dirty="0">
                <a:solidFill>
                  <a:srgbClr val="88BEA8"/>
                </a:solidFill>
                <a:latin typeface="Noto Sans S Chinese Regular"/>
                <a:ea typeface="Noto Sans S Chinese Regular"/>
                <a:sym typeface="+mn-ea"/>
              </a:rPr>
              <a:t>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899176D-6E5C-4454-B148-11CE8843EDBA}"/>
              </a:ext>
            </a:extLst>
          </p:cNvPr>
          <p:cNvSpPr txBox="1"/>
          <p:nvPr/>
        </p:nvSpPr>
        <p:spPr>
          <a:xfrm>
            <a:off x="4087917" y="2974575"/>
            <a:ext cx="4370520" cy="646306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The life most of the time, commitments equals to constrain, reluctantly we yearn for bound.</a:t>
            </a:r>
            <a:r>
              <a:rPr lang="en-US" altLang="zh-CN" sz="1200" dirty="0">
                <a:latin typeface="Noto Sans S Chinese Regular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Only opposed every day, will live the strong than you imagine.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4026267" y="2075178"/>
            <a:ext cx="3700403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lvl="0" defTabSz="914194">
              <a:defRPr/>
            </a:pPr>
            <a:r>
              <a:rPr lang="zh-CN" altLang="en-US" sz="4400" b="1" dirty="0">
                <a:solidFill>
                  <a:srgbClr val="88BEA8"/>
                </a:solidFill>
                <a:latin typeface="Noto Sans S Chinese Regular"/>
                <a:ea typeface="Noto Sans S Chinese Regular"/>
              </a:rPr>
              <a:t>此处输入标题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CB1F2C1-642E-4150-853D-7C1F906C60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91" y="747729"/>
            <a:ext cx="2643741" cy="3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xmlns:p14="http://schemas.microsoft.com/office/powerpoint/2010/main" spd="slow" advClick="0" advTm="0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3876806" y="1364379"/>
            <a:ext cx="1610887" cy="1528243"/>
            <a:chOff x="4456306" y="1339717"/>
            <a:chExt cx="1610887" cy="1528243"/>
          </a:xfrm>
        </p:grpSpPr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F0BC2CA9-24AA-41F0-B83A-5004305C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354" y="1339717"/>
              <a:ext cx="1548839" cy="1528243"/>
            </a:xfrm>
            <a:custGeom>
              <a:avLst/>
              <a:gdLst>
                <a:gd name="T0" fmla="*/ 376 w 634"/>
                <a:gd name="T1" fmla="*/ 625 h 625"/>
                <a:gd name="T2" fmla="*/ 336 w 634"/>
                <a:gd name="T3" fmla="*/ 625 h 625"/>
                <a:gd name="T4" fmla="*/ 333 w 634"/>
                <a:gd name="T5" fmla="*/ 625 h 625"/>
                <a:gd name="T6" fmla="*/ 267 w 634"/>
                <a:gd name="T7" fmla="*/ 615 h 625"/>
                <a:gd name="T8" fmla="*/ 47 w 634"/>
                <a:gd name="T9" fmla="*/ 471 h 625"/>
                <a:gd name="T10" fmla="*/ 4 w 634"/>
                <a:gd name="T11" fmla="*/ 375 h 625"/>
                <a:gd name="T12" fmla="*/ 0 w 634"/>
                <a:gd name="T13" fmla="*/ 350 h 625"/>
                <a:gd name="T14" fmla="*/ 0 w 634"/>
                <a:gd name="T15" fmla="*/ 308 h 625"/>
                <a:gd name="T16" fmla="*/ 2 w 634"/>
                <a:gd name="T17" fmla="*/ 298 h 625"/>
                <a:gd name="T18" fmla="*/ 27 w 634"/>
                <a:gd name="T19" fmla="*/ 190 h 625"/>
                <a:gd name="T20" fmla="*/ 117 w 634"/>
                <a:gd name="T21" fmla="*/ 49 h 625"/>
                <a:gd name="T22" fmla="*/ 186 w 634"/>
                <a:gd name="T23" fmla="*/ 7 h 625"/>
                <a:gd name="T24" fmla="*/ 212 w 634"/>
                <a:gd name="T25" fmla="*/ 0 h 625"/>
                <a:gd name="T26" fmla="*/ 238 w 634"/>
                <a:gd name="T27" fmla="*/ 0 h 625"/>
                <a:gd name="T28" fmla="*/ 241 w 634"/>
                <a:gd name="T29" fmla="*/ 1 h 625"/>
                <a:gd name="T30" fmla="*/ 325 w 634"/>
                <a:gd name="T31" fmla="*/ 61 h 625"/>
                <a:gd name="T32" fmla="*/ 342 w 634"/>
                <a:gd name="T33" fmla="*/ 112 h 625"/>
                <a:gd name="T34" fmla="*/ 355 w 634"/>
                <a:gd name="T35" fmla="*/ 227 h 625"/>
                <a:gd name="T36" fmla="*/ 365 w 634"/>
                <a:gd name="T37" fmla="*/ 294 h 625"/>
                <a:gd name="T38" fmla="*/ 412 w 634"/>
                <a:gd name="T39" fmla="*/ 353 h 625"/>
                <a:gd name="T40" fmla="*/ 460 w 634"/>
                <a:gd name="T41" fmla="*/ 376 h 625"/>
                <a:gd name="T42" fmla="*/ 564 w 634"/>
                <a:gd name="T43" fmla="*/ 418 h 625"/>
                <a:gd name="T44" fmla="*/ 615 w 634"/>
                <a:gd name="T45" fmla="*/ 452 h 625"/>
                <a:gd name="T46" fmla="*/ 621 w 634"/>
                <a:gd name="T47" fmla="*/ 508 h 625"/>
                <a:gd name="T48" fmla="*/ 601 w 634"/>
                <a:gd name="T49" fmla="*/ 533 h 625"/>
                <a:gd name="T50" fmla="*/ 517 w 634"/>
                <a:gd name="T51" fmla="*/ 588 h 625"/>
                <a:gd name="T52" fmla="*/ 392 w 634"/>
                <a:gd name="T53" fmla="*/ 623 h 625"/>
                <a:gd name="T54" fmla="*/ 376 w 634"/>
                <a:gd name="T5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4" h="625">
                  <a:moveTo>
                    <a:pt x="376" y="625"/>
                  </a:moveTo>
                  <a:cubicBezTo>
                    <a:pt x="363" y="625"/>
                    <a:pt x="350" y="625"/>
                    <a:pt x="336" y="625"/>
                  </a:cubicBezTo>
                  <a:cubicBezTo>
                    <a:pt x="335" y="625"/>
                    <a:pt x="334" y="625"/>
                    <a:pt x="333" y="625"/>
                  </a:cubicBezTo>
                  <a:cubicBezTo>
                    <a:pt x="311" y="623"/>
                    <a:pt x="289" y="620"/>
                    <a:pt x="267" y="615"/>
                  </a:cubicBezTo>
                  <a:cubicBezTo>
                    <a:pt x="177" y="592"/>
                    <a:pt x="103" y="545"/>
                    <a:pt x="47" y="471"/>
                  </a:cubicBezTo>
                  <a:cubicBezTo>
                    <a:pt x="25" y="443"/>
                    <a:pt x="9" y="411"/>
                    <a:pt x="4" y="375"/>
                  </a:cubicBezTo>
                  <a:cubicBezTo>
                    <a:pt x="3" y="367"/>
                    <a:pt x="2" y="358"/>
                    <a:pt x="0" y="350"/>
                  </a:cubicBezTo>
                  <a:cubicBezTo>
                    <a:pt x="0" y="336"/>
                    <a:pt x="0" y="322"/>
                    <a:pt x="0" y="308"/>
                  </a:cubicBezTo>
                  <a:cubicBezTo>
                    <a:pt x="1" y="304"/>
                    <a:pt x="1" y="301"/>
                    <a:pt x="2" y="298"/>
                  </a:cubicBezTo>
                  <a:cubicBezTo>
                    <a:pt x="5" y="261"/>
                    <a:pt x="14" y="225"/>
                    <a:pt x="27" y="190"/>
                  </a:cubicBezTo>
                  <a:cubicBezTo>
                    <a:pt x="48" y="137"/>
                    <a:pt x="75" y="89"/>
                    <a:pt x="117" y="49"/>
                  </a:cubicBezTo>
                  <a:cubicBezTo>
                    <a:pt x="137" y="30"/>
                    <a:pt x="159" y="15"/>
                    <a:pt x="186" y="7"/>
                  </a:cubicBezTo>
                  <a:cubicBezTo>
                    <a:pt x="194" y="4"/>
                    <a:pt x="203" y="2"/>
                    <a:pt x="212" y="0"/>
                  </a:cubicBezTo>
                  <a:cubicBezTo>
                    <a:pt x="220" y="0"/>
                    <a:pt x="229" y="0"/>
                    <a:pt x="238" y="0"/>
                  </a:cubicBezTo>
                  <a:cubicBezTo>
                    <a:pt x="239" y="1"/>
                    <a:pt x="240" y="1"/>
                    <a:pt x="241" y="1"/>
                  </a:cubicBezTo>
                  <a:cubicBezTo>
                    <a:pt x="279" y="8"/>
                    <a:pt x="308" y="26"/>
                    <a:pt x="325" y="61"/>
                  </a:cubicBezTo>
                  <a:cubicBezTo>
                    <a:pt x="333" y="77"/>
                    <a:pt x="338" y="94"/>
                    <a:pt x="342" y="112"/>
                  </a:cubicBezTo>
                  <a:cubicBezTo>
                    <a:pt x="350" y="150"/>
                    <a:pt x="351" y="188"/>
                    <a:pt x="355" y="227"/>
                  </a:cubicBezTo>
                  <a:cubicBezTo>
                    <a:pt x="357" y="249"/>
                    <a:pt x="359" y="272"/>
                    <a:pt x="365" y="294"/>
                  </a:cubicBezTo>
                  <a:cubicBezTo>
                    <a:pt x="372" y="321"/>
                    <a:pt x="387" y="341"/>
                    <a:pt x="412" y="353"/>
                  </a:cubicBezTo>
                  <a:cubicBezTo>
                    <a:pt x="428" y="361"/>
                    <a:pt x="444" y="369"/>
                    <a:pt x="460" y="376"/>
                  </a:cubicBezTo>
                  <a:cubicBezTo>
                    <a:pt x="495" y="390"/>
                    <a:pt x="530" y="404"/>
                    <a:pt x="564" y="418"/>
                  </a:cubicBezTo>
                  <a:cubicBezTo>
                    <a:pt x="583" y="426"/>
                    <a:pt x="600" y="437"/>
                    <a:pt x="615" y="452"/>
                  </a:cubicBezTo>
                  <a:cubicBezTo>
                    <a:pt x="632" y="469"/>
                    <a:pt x="634" y="488"/>
                    <a:pt x="621" y="508"/>
                  </a:cubicBezTo>
                  <a:cubicBezTo>
                    <a:pt x="616" y="517"/>
                    <a:pt x="609" y="525"/>
                    <a:pt x="601" y="533"/>
                  </a:cubicBezTo>
                  <a:cubicBezTo>
                    <a:pt x="576" y="556"/>
                    <a:pt x="548" y="574"/>
                    <a:pt x="517" y="588"/>
                  </a:cubicBezTo>
                  <a:cubicBezTo>
                    <a:pt x="477" y="608"/>
                    <a:pt x="436" y="619"/>
                    <a:pt x="392" y="623"/>
                  </a:cubicBezTo>
                  <a:cubicBezTo>
                    <a:pt x="386" y="624"/>
                    <a:pt x="381" y="625"/>
                    <a:pt x="376" y="625"/>
                  </a:cubicBezTo>
                  <a:close/>
                </a:path>
              </a:pathLst>
            </a:custGeom>
            <a:gradFill>
              <a:gsLst>
                <a:gs pos="8000">
                  <a:srgbClr val="C6DDDC"/>
                </a:gs>
                <a:gs pos="100000">
                  <a:schemeClr val="bg1">
                    <a:alpha val="36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="" xmlns:a16="http://schemas.microsoft.com/office/drawing/2014/main" id="{817E5B1C-F3FE-49AA-81B6-33D270B7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6306" y="1526966"/>
              <a:ext cx="1167484" cy="1101765"/>
            </a:xfrm>
            <a:prstGeom prst="rect">
              <a:avLst/>
            </a:prstGeom>
          </p:spPr>
        </p:pic>
      </p:grpSp>
      <p:grpSp>
        <p:nvGrpSpPr>
          <p:cNvPr id="32" name="组 31"/>
          <p:cNvGrpSpPr/>
          <p:nvPr/>
        </p:nvGrpSpPr>
        <p:grpSpPr>
          <a:xfrm>
            <a:off x="968453" y="1412923"/>
            <a:ext cx="1944717" cy="1452068"/>
            <a:chOff x="598562" y="1499239"/>
            <a:chExt cx="1944717" cy="1452068"/>
          </a:xfrm>
        </p:grpSpPr>
        <p:sp>
          <p:nvSpPr>
            <p:cNvPr id="28" name="Freeform 13">
              <a:extLst>
                <a:ext uri="{FF2B5EF4-FFF2-40B4-BE49-F238E27FC236}">
                  <a16:creationId xmlns="" xmlns:a16="http://schemas.microsoft.com/office/drawing/2014/main" id="{F691E964-6F5D-4305-956F-371003F82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62" y="1499239"/>
              <a:ext cx="1944717" cy="1356521"/>
            </a:xfrm>
            <a:custGeom>
              <a:avLst/>
              <a:gdLst>
                <a:gd name="T0" fmla="*/ 332 w 736"/>
                <a:gd name="T1" fmla="*/ 0 h 514"/>
                <a:gd name="T2" fmla="*/ 109 w 736"/>
                <a:gd name="T3" fmla="*/ 131 h 514"/>
                <a:gd name="T4" fmla="*/ 145 w 736"/>
                <a:gd name="T5" fmla="*/ 514 h 514"/>
                <a:gd name="T6" fmla="*/ 251 w 736"/>
                <a:gd name="T7" fmla="*/ 493 h 514"/>
                <a:gd name="T8" fmla="*/ 594 w 736"/>
                <a:gd name="T9" fmla="*/ 117 h 514"/>
                <a:gd name="T10" fmla="*/ 332 w 736"/>
                <a:gd name="T1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6" h="514">
                  <a:moveTo>
                    <a:pt x="332" y="0"/>
                  </a:moveTo>
                  <a:cubicBezTo>
                    <a:pt x="230" y="0"/>
                    <a:pt x="137" y="45"/>
                    <a:pt x="109" y="131"/>
                  </a:cubicBezTo>
                  <a:cubicBezTo>
                    <a:pt x="41" y="334"/>
                    <a:pt x="0" y="514"/>
                    <a:pt x="145" y="514"/>
                  </a:cubicBezTo>
                  <a:cubicBezTo>
                    <a:pt x="173" y="514"/>
                    <a:pt x="208" y="507"/>
                    <a:pt x="251" y="493"/>
                  </a:cubicBezTo>
                  <a:cubicBezTo>
                    <a:pt x="518" y="402"/>
                    <a:pt x="736" y="283"/>
                    <a:pt x="594" y="117"/>
                  </a:cubicBezTo>
                  <a:cubicBezTo>
                    <a:pt x="526" y="37"/>
                    <a:pt x="425" y="0"/>
                    <a:pt x="332" y="0"/>
                  </a:cubicBezTo>
                </a:path>
              </a:pathLst>
            </a:custGeom>
            <a:gradFill>
              <a:gsLst>
                <a:gs pos="8000">
                  <a:srgbClr val="C6DDDC"/>
                </a:gs>
                <a:gs pos="100000">
                  <a:schemeClr val="bg1">
                    <a:alpha val="36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="" xmlns:a16="http://schemas.microsoft.com/office/drawing/2014/main" id="{36315ED5-FAAE-4F6E-91A9-A4EE8B2A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863" y="1501547"/>
              <a:ext cx="1794416" cy="1449760"/>
            </a:xfrm>
            <a:prstGeom prst="rect">
              <a:avLst/>
            </a:prstGeom>
          </p:spPr>
        </p:pic>
      </p:grpSp>
      <p:grpSp>
        <p:nvGrpSpPr>
          <p:cNvPr id="2" name="组 1"/>
          <p:cNvGrpSpPr/>
          <p:nvPr/>
        </p:nvGrpSpPr>
        <p:grpSpPr>
          <a:xfrm>
            <a:off x="6106463" y="1444393"/>
            <a:ext cx="1794416" cy="1809358"/>
            <a:chOff x="6340733" y="1444393"/>
            <a:chExt cx="1794416" cy="1809358"/>
          </a:xfrm>
        </p:grpSpPr>
        <p:sp>
          <p:nvSpPr>
            <p:cNvPr id="30" name="Freeform 13">
              <a:extLst>
                <a:ext uri="{FF2B5EF4-FFF2-40B4-BE49-F238E27FC236}">
                  <a16:creationId xmlns="" xmlns:a16="http://schemas.microsoft.com/office/drawing/2014/main" id="{ACC49D58-7157-4A30-97FC-F3D3CA713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326" y="1444393"/>
              <a:ext cx="1309314" cy="1809358"/>
            </a:xfrm>
            <a:custGeom>
              <a:avLst/>
              <a:gdLst>
                <a:gd name="T0" fmla="*/ 391 w 732"/>
                <a:gd name="T1" fmla="*/ 0 h 1012"/>
                <a:gd name="T2" fmla="*/ 444 w 732"/>
                <a:gd name="T3" fmla="*/ 0 h 1012"/>
                <a:gd name="T4" fmla="*/ 448 w 732"/>
                <a:gd name="T5" fmla="*/ 1 h 1012"/>
                <a:gd name="T6" fmla="*/ 508 w 732"/>
                <a:gd name="T7" fmla="*/ 10 h 1012"/>
                <a:gd name="T8" fmla="*/ 690 w 732"/>
                <a:gd name="T9" fmla="*/ 157 h 1012"/>
                <a:gd name="T10" fmla="*/ 731 w 732"/>
                <a:gd name="T11" fmla="*/ 338 h 1012"/>
                <a:gd name="T12" fmla="*/ 732 w 732"/>
                <a:gd name="T13" fmla="*/ 350 h 1012"/>
                <a:gd name="T14" fmla="*/ 732 w 732"/>
                <a:gd name="T15" fmla="*/ 388 h 1012"/>
                <a:gd name="T16" fmla="*/ 731 w 732"/>
                <a:gd name="T17" fmla="*/ 392 h 1012"/>
                <a:gd name="T18" fmla="*/ 725 w 732"/>
                <a:gd name="T19" fmla="*/ 473 h 1012"/>
                <a:gd name="T20" fmla="*/ 704 w 732"/>
                <a:gd name="T21" fmla="*/ 586 h 1012"/>
                <a:gd name="T22" fmla="*/ 618 w 732"/>
                <a:gd name="T23" fmla="*/ 816 h 1012"/>
                <a:gd name="T24" fmla="*/ 515 w 732"/>
                <a:gd name="T25" fmla="*/ 954 h 1012"/>
                <a:gd name="T26" fmla="*/ 437 w 732"/>
                <a:gd name="T27" fmla="*/ 1003 h 1012"/>
                <a:gd name="T28" fmla="*/ 366 w 732"/>
                <a:gd name="T29" fmla="*/ 1000 h 1012"/>
                <a:gd name="T30" fmla="*/ 320 w 732"/>
                <a:gd name="T31" fmla="*/ 942 h 1012"/>
                <a:gd name="T32" fmla="*/ 321 w 732"/>
                <a:gd name="T33" fmla="*/ 850 h 1012"/>
                <a:gd name="T34" fmla="*/ 329 w 732"/>
                <a:gd name="T35" fmla="*/ 805 h 1012"/>
                <a:gd name="T36" fmla="*/ 304 w 732"/>
                <a:gd name="T37" fmla="*/ 718 h 1012"/>
                <a:gd name="T38" fmla="*/ 228 w 732"/>
                <a:gd name="T39" fmla="*/ 630 h 1012"/>
                <a:gd name="T40" fmla="*/ 118 w 732"/>
                <a:gd name="T41" fmla="*/ 533 h 1012"/>
                <a:gd name="T42" fmla="*/ 38 w 732"/>
                <a:gd name="T43" fmla="*/ 448 h 1012"/>
                <a:gd name="T44" fmla="*/ 3 w 732"/>
                <a:gd name="T45" fmla="*/ 377 h 1012"/>
                <a:gd name="T46" fmla="*/ 0 w 732"/>
                <a:gd name="T47" fmla="*/ 357 h 1012"/>
                <a:gd name="T48" fmla="*/ 0 w 732"/>
                <a:gd name="T49" fmla="*/ 325 h 1012"/>
                <a:gd name="T50" fmla="*/ 1 w 732"/>
                <a:gd name="T51" fmla="*/ 316 h 1012"/>
                <a:gd name="T52" fmla="*/ 32 w 732"/>
                <a:gd name="T53" fmla="*/ 222 h 1012"/>
                <a:gd name="T54" fmla="*/ 234 w 732"/>
                <a:gd name="T55" fmla="*/ 36 h 1012"/>
                <a:gd name="T56" fmla="*/ 372 w 732"/>
                <a:gd name="T57" fmla="*/ 2 h 1012"/>
                <a:gd name="T58" fmla="*/ 391 w 732"/>
                <a:gd name="T59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2" h="1012">
                  <a:moveTo>
                    <a:pt x="391" y="0"/>
                  </a:moveTo>
                  <a:cubicBezTo>
                    <a:pt x="409" y="0"/>
                    <a:pt x="427" y="0"/>
                    <a:pt x="444" y="0"/>
                  </a:cubicBezTo>
                  <a:cubicBezTo>
                    <a:pt x="445" y="1"/>
                    <a:pt x="447" y="1"/>
                    <a:pt x="448" y="1"/>
                  </a:cubicBezTo>
                  <a:cubicBezTo>
                    <a:pt x="468" y="4"/>
                    <a:pt x="489" y="6"/>
                    <a:pt x="508" y="10"/>
                  </a:cubicBezTo>
                  <a:cubicBezTo>
                    <a:pt x="593" y="30"/>
                    <a:pt x="653" y="79"/>
                    <a:pt x="690" y="157"/>
                  </a:cubicBezTo>
                  <a:cubicBezTo>
                    <a:pt x="718" y="214"/>
                    <a:pt x="728" y="275"/>
                    <a:pt x="731" y="338"/>
                  </a:cubicBezTo>
                  <a:cubicBezTo>
                    <a:pt x="731" y="342"/>
                    <a:pt x="732" y="346"/>
                    <a:pt x="732" y="350"/>
                  </a:cubicBezTo>
                  <a:cubicBezTo>
                    <a:pt x="732" y="363"/>
                    <a:pt x="732" y="375"/>
                    <a:pt x="732" y="388"/>
                  </a:cubicBezTo>
                  <a:cubicBezTo>
                    <a:pt x="732" y="389"/>
                    <a:pt x="731" y="391"/>
                    <a:pt x="731" y="392"/>
                  </a:cubicBezTo>
                  <a:cubicBezTo>
                    <a:pt x="729" y="419"/>
                    <a:pt x="728" y="446"/>
                    <a:pt x="725" y="473"/>
                  </a:cubicBezTo>
                  <a:cubicBezTo>
                    <a:pt x="721" y="511"/>
                    <a:pt x="713" y="549"/>
                    <a:pt x="704" y="586"/>
                  </a:cubicBezTo>
                  <a:cubicBezTo>
                    <a:pt x="684" y="666"/>
                    <a:pt x="657" y="743"/>
                    <a:pt x="618" y="816"/>
                  </a:cubicBezTo>
                  <a:cubicBezTo>
                    <a:pt x="590" y="867"/>
                    <a:pt x="558" y="914"/>
                    <a:pt x="515" y="954"/>
                  </a:cubicBezTo>
                  <a:cubicBezTo>
                    <a:pt x="492" y="975"/>
                    <a:pt x="467" y="993"/>
                    <a:pt x="437" y="1003"/>
                  </a:cubicBezTo>
                  <a:cubicBezTo>
                    <a:pt x="413" y="1011"/>
                    <a:pt x="389" y="1012"/>
                    <a:pt x="366" y="1000"/>
                  </a:cubicBezTo>
                  <a:cubicBezTo>
                    <a:pt x="342" y="988"/>
                    <a:pt x="328" y="967"/>
                    <a:pt x="320" y="942"/>
                  </a:cubicBezTo>
                  <a:cubicBezTo>
                    <a:pt x="311" y="912"/>
                    <a:pt x="313" y="881"/>
                    <a:pt x="321" y="850"/>
                  </a:cubicBezTo>
                  <a:cubicBezTo>
                    <a:pt x="325" y="835"/>
                    <a:pt x="328" y="820"/>
                    <a:pt x="329" y="805"/>
                  </a:cubicBezTo>
                  <a:cubicBezTo>
                    <a:pt x="329" y="773"/>
                    <a:pt x="320" y="745"/>
                    <a:pt x="304" y="718"/>
                  </a:cubicBezTo>
                  <a:cubicBezTo>
                    <a:pt x="284" y="685"/>
                    <a:pt x="257" y="656"/>
                    <a:pt x="228" y="630"/>
                  </a:cubicBezTo>
                  <a:cubicBezTo>
                    <a:pt x="192" y="597"/>
                    <a:pt x="155" y="566"/>
                    <a:pt x="118" y="533"/>
                  </a:cubicBezTo>
                  <a:cubicBezTo>
                    <a:pt x="89" y="507"/>
                    <a:pt x="61" y="480"/>
                    <a:pt x="38" y="448"/>
                  </a:cubicBezTo>
                  <a:cubicBezTo>
                    <a:pt x="21" y="427"/>
                    <a:pt x="8" y="404"/>
                    <a:pt x="3" y="377"/>
                  </a:cubicBezTo>
                  <a:cubicBezTo>
                    <a:pt x="2" y="370"/>
                    <a:pt x="1" y="364"/>
                    <a:pt x="0" y="357"/>
                  </a:cubicBezTo>
                  <a:cubicBezTo>
                    <a:pt x="0" y="347"/>
                    <a:pt x="0" y="336"/>
                    <a:pt x="0" y="325"/>
                  </a:cubicBezTo>
                  <a:cubicBezTo>
                    <a:pt x="0" y="322"/>
                    <a:pt x="1" y="319"/>
                    <a:pt x="1" y="316"/>
                  </a:cubicBezTo>
                  <a:cubicBezTo>
                    <a:pt x="5" y="283"/>
                    <a:pt x="16" y="252"/>
                    <a:pt x="32" y="222"/>
                  </a:cubicBezTo>
                  <a:cubicBezTo>
                    <a:pt x="79" y="138"/>
                    <a:pt x="147" y="77"/>
                    <a:pt x="234" y="36"/>
                  </a:cubicBezTo>
                  <a:cubicBezTo>
                    <a:pt x="278" y="15"/>
                    <a:pt x="324" y="6"/>
                    <a:pt x="372" y="2"/>
                  </a:cubicBezTo>
                  <a:cubicBezTo>
                    <a:pt x="378" y="2"/>
                    <a:pt x="385" y="1"/>
                    <a:pt x="391" y="0"/>
                  </a:cubicBezTo>
                  <a:close/>
                </a:path>
              </a:pathLst>
            </a:custGeom>
            <a:gradFill>
              <a:gsLst>
                <a:gs pos="8000">
                  <a:srgbClr val="C6DDDC"/>
                </a:gs>
                <a:gs pos="100000">
                  <a:schemeClr val="bg1">
                    <a:alpha val="36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="" xmlns:a16="http://schemas.microsoft.com/office/drawing/2014/main" id="{06D3CB6F-546D-481E-855D-5BB88B106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40733" y="1485986"/>
              <a:ext cx="1794416" cy="1449760"/>
            </a:xfrm>
            <a:prstGeom prst="rect">
              <a:avLst/>
            </a:prstGeom>
          </p:spPr>
        </p:pic>
      </p:grpSp>
      <p:grpSp>
        <p:nvGrpSpPr>
          <p:cNvPr id="33" name="组合 24">
            <a:extLst>
              <a:ext uri="{FF2B5EF4-FFF2-40B4-BE49-F238E27FC236}">
                <a16:creationId xmlns="" xmlns:a16="http://schemas.microsoft.com/office/drawing/2014/main" id="{9DDE7975-FE4B-4039-942B-101A2C0AB576}"/>
              </a:ext>
            </a:extLst>
          </p:cNvPr>
          <p:cNvGrpSpPr/>
          <p:nvPr/>
        </p:nvGrpSpPr>
        <p:grpSpPr>
          <a:xfrm>
            <a:off x="682055" y="2953557"/>
            <a:ext cx="2359478" cy="1176361"/>
            <a:chOff x="6361105" y="2017891"/>
            <a:chExt cx="2359478" cy="1176361"/>
          </a:xfrm>
        </p:grpSpPr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B1C1492A-ACD2-4DDC-8092-7CF25213AE20}"/>
                </a:ext>
              </a:extLst>
            </p:cNvPr>
            <p:cNvSpPr txBox="1"/>
            <p:nvPr/>
          </p:nvSpPr>
          <p:spPr>
            <a:xfrm>
              <a:off x="6361105" y="2473114"/>
              <a:ext cx="2359478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26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19B1009E-27AC-4981-B7C8-D0806FA745CD}"/>
                </a:ext>
              </a:extLst>
            </p:cNvPr>
            <p:cNvSpPr txBox="1"/>
            <p:nvPr/>
          </p:nvSpPr>
          <p:spPr>
            <a:xfrm>
              <a:off x="6421701" y="2017891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36" name="组合 24">
            <a:extLst>
              <a:ext uri="{FF2B5EF4-FFF2-40B4-BE49-F238E27FC236}">
                <a16:creationId xmlns="" xmlns:a16="http://schemas.microsoft.com/office/drawing/2014/main" id="{9DDE7975-FE4B-4039-942B-101A2C0AB576}"/>
              </a:ext>
            </a:extLst>
          </p:cNvPr>
          <p:cNvGrpSpPr/>
          <p:nvPr/>
        </p:nvGrpSpPr>
        <p:grpSpPr>
          <a:xfrm>
            <a:off x="3419240" y="2953557"/>
            <a:ext cx="2359478" cy="1176361"/>
            <a:chOff x="6361105" y="2017891"/>
            <a:chExt cx="2359478" cy="1176361"/>
          </a:xfrm>
        </p:grpSpPr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B1C1492A-ACD2-4DDC-8092-7CF25213AE20}"/>
                </a:ext>
              </a:extLst>
            </p:cNvPr>
            <p:cNvSpPr txBox="1"/>
            <p:nvPr/>
          </p:nvSpPr>
          <p:spPr>
            <a:xfrm>
              <a:off x="6361105" y="2473114"/>
              <a:ext cx="2359478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26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19B1009E-27AC-4981-B7C8-D0806FA745CD}"/>
                </a:ext>
              </a:extLst>
            </p:cNvPr>
            <p:cNvSpPr txBox="1"/>
            <p:nvPr/>
          </p:nvSpPr>
          <p:spPr>
            <a:xfrm>
              <a:off x="6421701" y="2017891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39" name="组合 24">
            <a:extLst>
              <a:ext uri="{FF2B5EF4-FFF2-40B4-BE49-F238E27FC236}">
                <a16:creationId xmlns="" xmlns:a16="http://schemas.microsoft.com/office/drawing/2014/main" id="{9DDE7975-FE4B-4039-942B-101A2C0AB576}"/>
              </a:ext>
            </a:extLst>
          </p:cNvPr>
          <p:cNvGrpSpPr/>
          <p:nvPr/>
        </p:nvGrpSpPr>
        <p:grpSpPr>
          <a:xfrm>
            <a:off x="6082451" y="2953557"/>
            <a:ext cx="2359478" cy="1176361"/>
            <a:chOff x="6361105" y="2017891"/>
            <a:chExt cx="2359478" cy="1176361"/>
          </a:xfrm>
        </p:grpSpPr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B1C1492A-ACD2-4DDC-8092-7CF25213AE20}"/>
                </a:ext>
              </a:extLst>
            </p:cNvPr>
            <p:cNvSpPr txBox="1"/>
            <p:nvPr/>
          </p:nvSpPr>
          <p:spPr>
            <a:xfrm>
              <a:off x="6361105" y="2473114"/>
              <a:ext cx="2359478" cy="72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26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FZKai-Z03S" panose="03000509000000000000" pitchFamily="65" charset="-122"/>
                </a:rPr>
                <a:t>请在此处添加具体内容，文字尽量言简意赅。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19B1009E-27AC-4981-B7C8-D0806FA745CD}"/>
                </a:ext>
              </a:extLst>
            </p:cNvPr>
            <p:cNvSpPr txBox="1"/>
            <p:nvPr/>
          </p:nvSpPr>
          <p:spPr>
            <a:xfrm>
              <a:off x="6421701" y="2017891"/>
              <a:ext cx="2173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lnSpc>
                  <a:spcPct val="120000"/>
                </a:lnSpc>
                <a:defRPr sz="2000" b="1" spc="300">
                  <a:solidFill>
                    <a:prstClr val="black"/>
                  </a:solidFill>
                  <a:latin typeface="义启小魏楷" panose="02010601030101010101" pitchFamily="2" charset="-122"/>
                  <a:ea typeface="义启小魏楷" panose="0201060103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添加标题</a:t>
              </a:r>
              <a:endParaRPr kumimoji="0" lang="zh-CN" altLang="en-US" sz="2400" b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7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grpSp>
        <p:nvGrpSpPr>
          <p:cNvPr id="23" name="组合 21">
            <a:extLst>
              <a:ext uri="{FF2B5EF4-FFF2-40B4-BE49-F238E27FC236}">
                <a16:creationId xmlns="" xmlns:a16="http://schemas.microsoft.com/office/drawing/2014/main" id="{A5BBEC1A-BDA6-41A8-9F58-866C9345753E}"/>
              </a:ext>
            </a:extLst>
          </p:cNvPr>
          <p:cNvGrpSpPr/>
          <p:nvPr/>
        </p:nvGrpSpPr>
        <p:grpSpPr>
          <a:xfrm>
            <a:off x="422325" y="1643384"/>
            <a:ext cx="2717260" cy="2347794"/>
            <a:chOff x="4601684" y="2187147"/>
            <a:chExt cx="2717260" cy="2347794"/>
          </a:xfrm>
        </p:grpSpPr>
        <p:grpSp>
          <p:nvGrpSpPr>
            <p:cNvPr id="24" name="组合 22">
              <a:extLst>
                <a:ext uri="{FF2B5EF4-FFF2-40B4-BE49-F238E27FC236}">
                  <a16:creationId xmlns="" xmlns:a16="http://schemas.microsoft.com/office/drawing/2014/main" id="{2B4B28CF-AC8D-4BB0-A4C5-DC3632C9A1E7}"/>
                </a:ext>
              </a:extLst>
            </p:cNvPr>
            <p:cNvGrpSpPr/>
            <p:nvPr/>
          </p:nvGrpSpPr>
          <p:grpSpPr>
            <a:xfrm>
              <a:off x="4601684" y="3068185"/>
              <a:ext cx="2717260" cy="1466756"/>
              <a:chOff x="4601684" y="3068185"/>
              <a:chExt cx="2717260" cy="1466756"/>
            </a:xfrm>
          </p:grpSpPr>
          <p:sp>
            <p:nvSpPr>
              <p:cNvPr id="44" name="矩形 43">
                <a:extLst>
                  <a:ext uri="{FF2B5EF4-FFF2-40B4-BE49-F238E27FC236}">
                    <a16:creationId xmlns="" xmlns:a16="http://schemas.microsoft.com/office/drawing/2014/main" id="{3BA69AC4-604F-464A-A6B6-8C9E16FA3A4D}"/>
                  </a:ext>
                </a:extLst>
              </p:cNvPr>
              <p:cNvSpPr/>
              <p:nvPr/>
            </p:nvSpPr>
            <p:spPr>
              <a:xfrm>
                <a:off x="4601684" y="3068185"/>
                <a:ext cx="2717260" cy="451406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S Chinese Regular"/>
                    <a:ea typeface="Noto Sans S Chinese Regular"/>
                    <a:sym typeface="微软雅黑" pitchFamily="34" charset="-122"/>
                  </a:rPr>
                  <a:t>点击添加标题</a:t>
                </a:r>
                <a:endPara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</a:endParaRPr>
              </a:p>
            </p:txBody>
          </p:sp>
          <p:sp>
            <p:nvSpPr>
              <p:cNvPr id="45" name="矩形 39">
                <a:extLst>
                  <a:ext uri="{FF2B5EF4-FFF2-40B4-BE49-F238E27FC236}">
                    <a16:creationId xmlns="" xmlns:a16="http://schemas.microsoft.com/office/drawing/2014/main" id="{0422D93B-CA62-4963-BFF6-4C6C99A0F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134" y="3613150"/>
                <a:ext cx="2648361" cy="921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S Chinese Regular"/>
                    <a:ea typeface="Noto Sans S Chinese Regular"/>
                  </a:rPr>
                  <a:t>请在此处添加具体内容，文字尽量言简意赅，简单说明即可，不必过于繁琐。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</a:endParaRPr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64B85E71-8659-443F-AD2C-441591629CFF}"/>
                </a:ext>
              </a:extLst>
            </p:cNvPr>
            <p:cNvSpPr/>
            <p:nvPr/>
          </p:nvSpPr>
          <p:spPr>
            <a:xfrm>
              <a:off x="5484815" y="2187147"/>
              <a:ext cx="834887" cy="834887"/>
            </a:xfrm>
            <a:prstGeom prst="ellipse">
              <a:avLst/>
            </a:prstGeom>
            <a:noFill/>
            <a:ln w="38100">
              <a:solidFill>
                <a:srgbClr val="88BE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A6EDD6BF-B8E6-45FD-91BA-473B445FDC6D}"/>
                </a:ext>
              </a:extLst>
            </p:cNvPr>
            <p:cNvSpPr/>
            <p:nvPr/>
          </p:nvSpPr>
          <p:spPr>
            <a:xfrm>
              <a:off x="5576692" y="2273388"/>
              <a:ext cx="7355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01</a:t>
              </a:r>
              <a:endPara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46" name="组合 27">
            <a:extLst>
              <a:ext uri="{FF2B5EF4-FFF2-40B4-BE49-F238E27FC236}">
                <a16:creationId xmlns="" xmlns:a16="http://schemas.microsoft.com/office/drawing/2014/main" id="{9E0514AD-220C-4915-8A9A-6E39937D3583}"/>
              </a:ext>
            </a:extLst>
          </p:cNvPr>
          <p:cNvGrpSpPr/>
          <p:nvPr/>
        </p:nvGrpSpPr>
        <p:grpSpPr>
          <a:xfrm>
            <a:off x="6007531" y="1754362"/>
            <a:ext cx="2717260" cy="2347794"/>
            <a:chOff x="4601684" y="2187147"/>
            <a:chExt cx="2717260" cy="2347794"/>
          </a:xfrm>
        </p:grpSpPr>
        <p:grpSp>
          <p:nvGrpSpPr>
            <p:cNvPr id="47" name="组合 30">
              <a:extLst>
                <a:ext uri="{FF2B5EF4-FFF2-40B4-BE49-F238E27FC236}">
                  <a16:creationId xmlns="" xmlns:a16="http://schemas.microsoft.com/office/drawing/2014/main" id="{2F1B5F26-AB9A-43FB-A4BC-A17B71E1A876}"/>
                </a:ext>
              </a:extLst>
            </p:cNvPr>
            <p:cNvGrpSpPr/>
            <p:nvPr/>
          </p:nvGrpSpPr>
          <p:grpSpPr>
            <a:xfrm>
              <a:off x="4601684" y="3068185"/>
              <a:ext cx="2717260" cy="1466756"/>
              <a:chOff x="4601684" y="3068185"/>
              <a:chExt cx="2717260" cy="1466756"/>
            </a:xfrm>
          </p:grpSpPr>
          <p:sp>
            <p:nvSpPr>
              <p:cNvPr id="50" name="矩形 49">
                <a:extLst>
                  <a:ext uri="{FF2B5EF4-FFF2-40B4-BE49-F238E27FC236}">
                    <a16:creationId xmlns="" xmlns:a16="http://schemas.microsoft.com/office/drawing/2014/main" id="{72963F6C-9F23-4656-9D36-3CF5ACD52EE2}"/>
                  </a:ext>
                </a:extLst>
              </p:cNvPr>
              <p:cNvSpPr/>
              <p:nvPr/>
            </p:nvSpPr>
            <p:spPr>
              <a:xfrm>
                <a:off x="4601684" y="3068185"/>
                <a:ext cx="2717260" cy="451406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S Chinese Regular"/>
                    <a:ea typeface="Noto Sans S Chinese Regular"/>
                    <a:sym typeface="微软雅黑" pitchFamily="34" charset="-122"/>
                  </a:rPr>
                  <a:t>点击添加标题</a:t>
                </a:r>
                <a:endPara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</a:endParaRPr>
              </a:p>
            </p:txBody>
          </p:sp>
          <p:sp>
            <p:nvSpPr>
              <p:cNvPr id="51" name="矩形 39">
                <a:extLst>
                  <a:ext uri="{FF2B5EF4-FFF2-40B4-BE49-F238E27FC236}">
                    <a16:creationId xmlns="" xmlns:a16="http://schemas.microsoft.com/office/drawing/2014/main" id="{01657968-23CA-4B1F-B15E-473647AC0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134" y="3613150"/>
                <a:ext cx="2648361" cy="921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S Chinese Regular"/>
                    <a:ea typeface="Noto Sans S Chinese Regular"/>
                  </a:rPr>
                  <a:t>请在此处添加具体内容，文字尽量言简意赅，简单说明即可，不必过于繁琐。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/>
                  <a:ea typeface="Noto Sans S Chinese Regular"/>
                </a:endParaRP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="" xmlns:a16="http://schemas.microsoft.com/office/drawing/2014/main" id="{8170A268-6686-4502-9E4C-6DB1D86519DA}"/>
                </a:ext>
              </a:extLst>
            </p:cNvPr>
            <p:cNvSpPr/>
            <p:nvPr/>
          </p:nvSpPr>
          <p:spPr>
            <a:xfrm>
              <a:off x="5499329" y="2187147"/>
              <a:ext cx="834887" cy="834887"/>
            </a:xfrm>
            <a:prstGeom prst="ellipse">
              <a:avLst/>
            </a:prstGeom>
            <a:noFill/>
            <a:ln w="38100">
              <a:solidFill>
                <a:srgbClr val="88BE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="" xmlns:a16="http://schemas.microsoft.com/office/drawing/2014/main" id="{F41D6BD9-1A58-4CEA-B3DF-5ED1A1E5FF53}"/>
                </a:ext>
              </a:extLst>
            </p:cNvPr>
            <p:cNvSpPr/>
            <p:nvPr/>
          </p:nvSpPr>
          <p:spPr>
            <a:xfrm>
              <a:off x="5576692" y="2273388"/>
              <a:ext cx="7296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sym typeface="微软雅黑" pitchFamily="34" charset="-122"/>
                </a:rPr>
                <a:t>02</a:t>
              </a:r>
              <a:endPara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3EDA0F58-41F8-488A-8FB4-D478C4B5CA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3598" y="1294738"/>
            <a:ext cx="2985872" cy="2985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19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26A402BE-491D-4E7A-98DF-73B4B4AE08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652" y="905254"/>
            <a:ext cx="2411893" cy="3516829"/>
          </a:xfrm>
          <a:prstGeom prst="rect">
            <a:avLst/>
          </a:prstGeom>
          <a:solidFill>
            <a:srgbClr val="FFFFFF">
              <a:shade val="85000"/>
              <a:alpha val="54000"/>
            </a:srgbClr>
          </a:solidFill>
          <a:ln w="88900" cap="sq">
            <a:solidFill>
              <a:srgbClr val="88BEA8">
                <a:alpha val="42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814303" y="1668572"/>
            <a:ext cx="3710690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814303" y="2901656"/>
            <a:ext cx="3710690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2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596B46-4DE5-4A74-8406-7DB1E82F50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192" y="3133098"/>
            <a:ext cx="4886333" cy="1654373"/>
          </a:xfrm>
          <a:prstGeom prst="rect">
            <a:avLst/>
          </a:prstGeom>
        </p:spPr>
      </p:pic>
      <p:sp>
        <p:nvSpPr>
          <p:cNvPr id="19" name="TextBox 40">
            <a:extLst>
              <a:ext uri="{FF2B5EF4-FFF2-40B4-BE49-F238E27FC236}">
                <a16:creationId xmlns="" xmlns:a16="http://schemas.microsoft.com/office/drawing/2014/main" id="{B60DA0E2-12EF-49EA-92E7-21FE0C658B43}"/>
              </a:ext>
            </a:extLst>
          </p:cNvPr>
          <p:cNvSpPr txBox="1"/>
          <p:nvPr/>
        </p:nvSpPr>
        <p:spPr>
          <a:xfrm>
            <a:off x="889295" y="1867692"/>
            <a:ext cx="3142512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请在此处添加具体内容，文字尽量言简意赅，简单说明即可，不必过于繁琐。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sym typeface="字魂59号-创粗黑" panose="00000500000000000000" pitchFamily="2" charset="-122"/>
            </a:endParaRPr>
          </a:p>
        </p:txBody>
      </p:sp>
      <p:sp>
        <p:nvSpPr>
          <p:cNvPr id="20" name="TextBox 129">
            <a:extLst>
              <a:ext uri="{FF2B5EF4-FFF2-40B4-BE49-F238E27FC236}">
                <a16:creationId xmlns="" xmlns:a16="http://schemas.microsoft.com/office/drawing/2014/main" id="{6E35ABF9-AB9D-4288-8E5D-A3D2D234B6AB}"/>
              </a:ext>
            </a:extLst>
          </p:cNvPr>
          <p:cNvSpPr txBox="1"/>
          <p:nvPr/>
        </p:nvSpPr>
        <p:spPr>
          <a:xfrm>
            <a:off x="858814" y="1430812"/>
            <a:ext cx="24174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  <a:sym typeface="Source Han Sans K Normal" panose="020B0400000000000000" pitchFamily="34" charset="-128"/>
              </a:rPr>
              <a:t>文本标题</a:t>
            </a:r>
          </a:p>
        </p:txBody>
      </p:sp>
      <p:sp>
        <p:nvSpPr>
          <p:cNvPr id="21" name="TextBox 40">
            <a:extLst>
              <a:ext uri="{FF2B5EF4-FFF2-40B4-BE49-F238E27FC236}">
                <a16:creationId xmlns="" xmlns:a16="http://schemas.microsoft.com/office/drawing/2014/main" id="{B60DA0E2-12EF-49EA-92E7-21FE0C658B43}"/>
              </a:ext>
            </a:extLst>
          </p:cNvPr>
          <p:cNvSpPr txBox="1"/>
          <p:nvPr/>
        </p:nvSpPr>
        <p:spPr>
          <a:xfrm>
            <a:off x="4625189" y="1867692"/>
            <a:ext cx="3142512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请在此处添加具体内容，文字尽量言简意赅，简单说明即可，不必过于繁琐。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sym typeface="字魂59号-创粗黑" panose="00000500000000000000" pitchFamily="2" charset="-122"/>
            </a:endParaRPr>
          </a:p>
        </p:txBody>
      </p:sp>
      <p:sp>
        <p:nvSpPr>
          <p:cNvPr id="22" name="TextBox 129">
            <a:extLst>
              <a:ext uri="{FF2B5EF4-FFF2-40B4-BE49-F238E27FC236}">
                <a16:creationId xmlns="" xmlns:a16="http://schemas.microsoft.com/office/drawing/2014/main" id="{6E35ABF9-AB9D-4288-8E5D-A3D2D234B6AB}"/>
              </a:ext>
            </a:extLst>
          </p:cNvPr>
          <p:cNvSpPr txBox="1"/>
          <p:nvPr/>
        </p:nvSpPr>
        <p:spPr>
          <a:xfrm>
            <a:off x="4594708" y="1430812"/>
            <a:ext cx="24174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  <a:sym typeface="Source Han Sans K Normal" panose="020B0400000000000000" pitchFamily="34" charset="-128"/>
              </a:rPr>
              <a:t>文本标题</a:t>
            </a:r>
          </a:p>
        </p:txBody>
      </p:sp>
    </p:spTree>
    <p:extLst>
      <p:ext uri="{BB962C8B-B14F-4D97-AF65-F5344CB8AC3E}">
        <p14:creationId xmlns:p14="http://schemas.microsoft.com/office/powerpoint/2010/main" val="11156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xmlns="" xmlns:lc="http://schemas.openxmlformats.org/drawingml/2006/lockedCanvas" id="{A14BB5E8-2ED9-424C-9D98-82263E2CE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0">
            <a:off x="246542" y="2289957"/>
            <a:ext cx="1709648" cy="22520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1057275" y="2014537"/>
            <a:ext cx="5743575" cy="2557463"/>
          </a:xfrm>
          <a:prstGeom prst="rect">
            <a:avLst/>
          </a:prstGeom>
          <a:solidFill>
            <a:srgbClr val="28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xmlns:lc="http://schemas.openxmlformats.org/drawingml/2006/lockedCanvas" id="{9CACBBEB-220E-45BF-A285-BD778A985C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452" y="747744"/>
            <a:ext cx="5986308" cy="3281507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AFB161A-1BC4-4F32-81C1-AF64A5C8B9D6}"/>
              </a:ext>
            </a:extLst>
          </p:cNvPr>
          <p:cNvSpPr txBox="1"/>
          <p:nvPr/>
        </p:nvSpPr>
        <p:spPr>
          <a:xfrm>
            <a:off x="1178675" y="2128837"/>
            <a:ext cx="600164" cy="2328863"/>
          </a:xfrm>
          <a:prstGeom prst="rect">
            <a:avLst/>
          </a:prstGeom>
          <a:noFill/>
        </p:spPr>
        <p:txBody>
          <a:bodyPr vert="eaVert" wrap="square" lIns="68580" tIns="34290" rIns="68580" bIns="34290" rtlCol="0">
            <a:spAutoFit/>
          </a:bodyPr>
          <a:lstStyle/>
          <a:p>
            <a:pPr algn="dist"/>
            <a:r>
              <a:rPr lang="en-US" altLang="zh-CN" sz="30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CONTENT</a:t>
            </a:r>
            <a:endParaRPr lang="zh-CN" altLang="en-US" sz="3000" b="1" dirty="0">
              <a:solidFill>
                <a:schemeClr val="bg1"/>
              </a:solidFill>
              <a:latin typeface="Noto Sans S Chinese Regular"/>
              <a:ea typeface="Noto Sans S Chinese Regula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5E364418-5939-4400-8029-A94C49E3E081}"/>
              </a:ext>
            </a:extLst>
          </p:cNvPr>
          <p:cNvSpPr txBox="1"/>
          <p:nvPr/>
        </p:nvSpPr>
        <p:spPr>
          <a:xfrm>
            <a:off x="2453156" y="1730714"/>
            <a:ext cx="56647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01</a:t>
            </a:r>
            <a:endParaRPr lang="zh-CN" altLang="en-US" sz="2700" b="1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518209B-214D-4FE6-9640-00BD3854867C}"/>
              </a:ext>
            </a:extLst>
          </p:cNvPr>
          <p:cNvSpPr txBox="1"/>
          <p:nvPr/>
        </p:nvSpPr>
        <p:spPr>
          <a:xfrm>
            <a:off x="2496145" y="2466649"/>
            <a:ext cx="56647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02</a:t>
            </a:r>
            <a:endParaRPr lang="zh-CN" altLang="en-US" sz="2700" b="1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5CC303C0-57B9-4C50-BE4D-E2245D59277F}"/>
              </a:ext>
            </a:extLst>
          </p:cNvPr>
          <p:cNvSpPr txBox="1"/>
          <p:nvPr/>
        </p:nvSpPr>
        <p:spPr>
          <a:xfrm>
            <a:off x="4866947" y="1759289"/>
            <a:ext cx="56647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03</a:t>
            </a:r>
            <a:endParaRPr lang="zh-CN" altLang="en-US" sz="2700" b="1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7C2E627-9BAF-4FF2-BAAA-6ED53B6FBA0C}"/>
              </a:ext>
            </a:extLst>
          </p:cNvPr>
          <p:cNvSpPr txBox="1"/>
          <p:nvPr/>
        </p:nvSpPr>
        <p:spPr>
          <a:xfrm>
            <a:off x="4872101" y="2466649"/>
            <a:ext cx="56647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04</a:t>
            </a:r>
            <a:endParaRPr lang="zh-CN" altLang="en-US" sz="2700" b="1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xmlns:lc="http://schemas.openxmlformats.org/drawingml/2006/lockedCanvas" id="{498C6B3C-BBA2-4CF4-BF80-F5658088F4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84" y="1014138"/>
            <a:ext cx="782948" cy="7374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xmlns:lc="http://schemas.openxmlformats.org/drawingml/2006/lockedCanvas" id="{247B4D23-034E-44B4-AE2C-35FE874176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3827" y="-1887251"/>
            <a:ext cx="676274" cy="6382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xmlns:lc="http://schemas.openxmlformats.org/drawingml/2006/lockedCanvas" id="{95025254-9178-42F9-BAA3-8E5CCCDAC01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173251" y="3341657"/>
            <a:ext cx="972718" cy="9085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6112" y="177563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Noto Sans S Chinese Regular"/>
              </a:rPr>
              <a:t>此处输入标题</a:t>
            </a:r>
            <a:endParaRPr kumimoji="1" lang="zh-CN" altLang="en-US" sz="2000" dirty="0">
              <a:latin typeface="Noto Sans S Chinese Regular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96112" y="2490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Noto Sans S Chinese Regular"/>
              </a:rPr>
              <a:t>此处输入标题</a:t>
            </a:r>
            <a:endParaRPr kumimoji="1" lang="zh-CN" altLang="en-US" sz="2000" dirty="0">
              <a:latin typeface="Noto Sans S Chinese Regular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7389" y="177563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Noto Sans S Chinese Regular"/>
              </a:rPr>
              <a:t>此处输入标题</a:t>
            </a:r>
            <a:endParaRPr kumimoji="1" lang="zh-CN" altLang="en-US" sz="2000" dirty="0">
              <a:latin typeface="Noto Sans S Chinese Regular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37389" y="2490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Noto Sans S Chinese Regular"/>
              </a:rPr>
              <a:t>此处输入标题</a:t>
            </a:r>
            <a:endParaRPr kumimoji="1" lang="zh-CN" altLang="en-US" sz="2000" dirty="0">
              <a:latin typeface="Noto Sans S Chine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04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xmlns:p14="http://schemas.microsoft.com/office/powerpoint/2010/main" spd="slow" advClick="0" advTm="0">
        <p:checker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10" grpId="0"/>
      <p:bldP spid="12" grpId="0"/>
      <p:bldP spid="14" grpId="0"/>
      <p:bldP spid="2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1676837" y="4217145"/>
            <a:ext cx="5950613" cy="258948"/>
          </a:xfrm>
          <a:prstGeom prst="rect">
            <a:avLst/>
          </a:prstGeom>
          <a:solidFill>
            <a:srgbClr val="28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CACBBEB-220E-45BF-A285-BD778A985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165"/>
            <a:ext cx="9144000" cy="3538950"/>
          </a:xfrm>
          <a:prstGeom prst="rect">
            <a:avLst/>
          </a:prstGeom>
          <a:effectLst/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1627519" y="826166"/>
            <a:ext cx="2133034" cy="258948"/>
          </a:xfrm>
          <a:prstGeom prst="rect">
            <a:avLst/>
          </a:prstGeom>
          <a:solidFill>
            <a:srgbClr val="75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=""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1498683" y="1383105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PART 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0</a:t>
            </a:r>
            <a:r>
              <a:rPr lang="zh-CN" altLang="zh-CN" sz="4400" b="1" noProof="0" dirty="0" smtClean="0">
                <a:solidFill>
                  <a:srgbClr val="88BEA8"/>
                </a:solidFill>
                <a:latin typeface="Noto Sans S Chinese Regular"/>
                <a:ea typeface="Noto Sans S Chinese Regular"/>
                <a:sym typeface="+mn-ea"/>
              </a:rPr>
              <a:t>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899176D-6E5C-4454-B148-11CE8843EDBA}"/>
              </a:ext>
            </a:extLst>
          </p:cNvPr>
          <p:cNvSpPr txBox="1"/>
          <p:nvPr/>
        </p:nvSpPr>
        <p:spPr>
          <a:xfrm>
            <a:off x="1548003" y="2974575"/>
            <a:ext cx="4370520" cy="646306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The life most of the time, commitments equals to constrain, reluctantly we yearn for bound.</a:t>
            </a:r>
            <a:r>
              <a:rPr lang="en-US" altLang="zh-CN" sz="1200" dirty="0">
                <a:latin typeface="Noto Sans S Chinese Regular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Only opposed every day, will live the strong than you imagine.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1486353" y="2075178"/>
            <a:ext cx="3700403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lvl="0" defTabSz="914194">
              <a:defRPr/>
            </a:pPr>
            <a:r>
              <a:rPr lang="zh-CN" altLang="en-US" sz="4400" b="1" dirty="0">
                <a:solidFill>
                  <a:srgbClr val="88BEA8"/>
                </a:solidFill>
                <a:latin typeface="Noto Sans S Chinese Regular"/>
                <a:ea typeface="Noto Sans S Chinese Regular"/>
              </a:rPr>
              <a:t>此处输入标题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A547BE5-855C-488A-B727-14DDAEFBF3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8372" y="2688121"/>
            <a:ext cx="2821362" cy="16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xmlns:p14="http://schemas.microsoft.com/office/powerpoint/2010/main" spd="slow" advClick="0" advTm="0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grpSp>
        <p:nvGrpSpPr>
          <p:cNvPr id="20" name="组合 20">
            <a:extLst>
              <a:ext uri="{FF2B5EF4-FFF2-40B4-BE49-F238E27FC236}">
                <a16:creationId xmlns="" xmlns:a16="http://schemas.microsoft.com/office/drawing/2014/main" id="{91E872F9-3DF6-4287-A757-23286B6F66F5}"/>
              </a:ext>
            </a:extLst>
          </p:cNvPr>
          <p:cNvGrpSpPr/>
          <p:nvPr/>
        </p:nvGrpSpPr>
        <p:grpSpPr>
          <a:xfrm>
            <a:off x="5567435" y="931569"/>
            <a:ext cx="2554560" cy="1420019"/>
            <a:chOff x="964487" y="1072792"/>
            <a:chExt cx="1915920" cy="1065014"/>
          </a:xfrm>
        </p:grpSpPr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FCCA340A-47F9-43AA-8AD2-6728943B6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87" y="1356502"/>
              <a:ext cx="1915920" cy="781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377">
                <a:lnSpc>
                  <a:spcPts val="2500"/>
                </a:lnSpc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/>
                  <a:ea typeface="Noto Sans S Chinese Regular"/>
                  <a:cs typeface="Segoe UI" panose="020B0502040204020203" pitchFamily="34" charset="0"/>
                </a:rPr>
                <a:t>请在此处添加具体内容，文字尽量言简意赅，简单说明即可。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  <a:cs typeface="Segoe UI" panose="020B0502040204020203" pitchFamily="34" charset="0"/>
              </a:endParaRPr>
            </a:p>
          </p:txBody>
        </p:sp>
        <p:sp>
          <p:nvSpPr>
            <p:cNvPr id="22" name="文本框 83">
              <a:extLst>
                <a:ext uri="{FF2B5EF4-FFF2-40B4-BE49-F238E27FC236}">
                  <a16:creationId xmlns="" xmlns:a16="http://schemas.microsoft.com/office/drawing/2014/main" id="{877C35DC-5F23-4095-A67F-B44C94548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197" y="1072792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36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cs typeface="+mn-ea"/>
                  <a:sym typeface="+mn-lt"/>
                </a:rPr>
                <a:t>点此替换文本</a:t>
              </a:r>
            </a:p>
          </p:txBody>
        </p:sp>
        <p:cxnSp>
          <p:nvCxnSpPr>
            <p:cNvPr id="23" name="直接连接符 120">
              <a:extLst>
                <a:ext uri="{FF2B5EF4-FFF2-40B4-BE49-F238E27FC236}">
                  <a16:creationId xmlns="" xmlns:a16="http://schemas.microsoft.com/office/drawing/2014/main" id="{C090EA59-F7BA-460F-8949-0700BF7CFA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0197" y="1110850"/>
              <a:ext cx="0" cy="141791"/>
            </a:xfrm>
            <a:prstGeom prst="line">
              <a:avLst/>
            </a:prstGeom>
            <a:noFill/>
            <a:ln w="9525">
              <a:solidFill>
                <a:srgbClr val="73BC9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组合 24">
            <a:extLst>
              <a:ext uri="{FF2B5EF4-FFF2-40B4-BE49-F238E27FC236}">
                <a16:creationId xmlns="" xmlns:a16="http://schemas.microsoft.com/office/drawing/2014/main" id="{CCBC17FA-9032-4F00-B41F-F7F0E74410C2}"/>
              </a:ext>
            </a:extLst>
          </p:cNvPr>
          <p:cNvGrpSpPr/>
          <p:nvPr/>
        </p:nvGrpSpPr>
        <p:grpSpPr>
          <a:xfrm>
            <a:off x="617432" y="2625439"/>
            <a:ext cx="2419341" cy="1421955"/>
            <a:chOff x="970197" y="1072792"/>
            <a:chExt cx="1814506" cy="1066466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3BAB3F34-9C7C-4066-A0AD-3A186621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806" y="1357955"/>
              <a:ext cx="1799897" cy="78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6842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cs typeface="Segoe UI" panose="020B0502040204020203" pitchFamily="34" charset="0"/>
                </a:rPr>
                <a:t>请在此处添加具体内容，文字尽量言简意赅，简单说明即可。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  <a:cs typeface="Segoe UI" panose="020B0502040204020203" pitchFamily="34" charset="0"/>
              </a:endParaRPr>
            </a:p>
          </p:txBody>
        </p:sp>
        <p:sp>
          <p:nvSpPr>
            <p:cNvPr id="26" name="文本框 83">
              <a:extLst>
                <a:ext uri="{FF2B5EF4-FFF2-40B4-BE49-F238E27FC236}">
                  <a16:creationId xmlns="" xmlns:a16="http://schemas.microsoft.com/office/drawing/2014/main" id="{52EE5BBB-863E-42ED-B581-F37606532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197" y="1072792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36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cs typeface="+mn-ea"/>
                  <a:sym typeface="+mn-lt"/>
                </a:rPr>
                <a:t>点此替换文本</a:t>
              </a:r>
            </a:p>
          </p:txBody>
        </p:sp>
        <p:cxnSp>
          <p:nvCxnSpPr>
            <p:cNvPr id="27" name="直接连接符 120">
              <a:extLst>
                <a:ext uri="{FF2B5EF4-FFF2-40B4-BE49-F238E27FC236}">
                  <a16:creationId xmlns="" xmlns:a16="http://schemas.microsoft.com/office/drawing/2014/main" id="{DEE0156F-187D-45E6-ACBC-8DFF6B0EED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0197" y="1110850"/>
              <a:ext cx="0" cy="141791"/>
            </a:xfrm>
            <a:prstGeom prst="line">
              <a:avLst/>
            </a:prstGeom>
            <a:noFill/>
            <a:ln w="9525">
              <a:solidFill>
                <a:srgbClr val="73BC9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组合 30">
            <a:extLst>
              <a:ext uri="{FF2B5EF4-FFF2-40B4-BE49-F238E27FC236}">
                <a16:creationId xmlns="" xmlns:a16="http://schemas.microsoft.com/office/drawing/2014/main" id="{347D7616-F40D-4F8C-B7D9-7FA9C76D5611}"/>
              </a:ext>
            </a:extLst>
          </p:cNvPr>
          <p:cNvGrpSpPr/>
          <p:nvPr/>
        </p:nvGrpSpPr>
        <p:grpSpPr>
          <a:xfrm>
            <a:off x="6066989" y="2745167"/>
            <a:ext cx="2554560" cy="1488640"/>
            <a:chOff x="960047" y="1072792"/>
            <a:chExt cx="1915920" cy="1116480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38DB7160-FAB0-4C37-8EC0-D9AE5437F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047" y="1407968"/>
              <a:ext cx="1915920" cy="781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377">
                <a:lnSpc>
                  <a:spcPts val="2500"/>
                </a:lnSpc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 Chinese Regular"/>
                  <a:ea typeface="Noto Sans S Chinese Regular"/>
                  <a:cs typeface="Segoe UI" panose="020B0502040204020203" pitchFamily="34" charset="0"/>
                </a:rPr>
                <a:t>请在此处添加具体内容，文字尽量言简意赅，简单说明即可。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  <a:cs typeface="Segoe UI" panose="020B0502040204020203" pitchFamily="34" charset="0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="" xmlns:a16="http://schemas.microsoft.com/office/drawing/2014/main" id="{D27C0959-53D4-4FF1-A3F1-C57185292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197" y="1072792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276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36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  <a:cs typeface="+mn-ea"/>
                  <a:sym typeface="+mn-lt"/>
                </a:rPr>
                <a:t>点此替换文本</a:t>
              </a:r>
            </a:p>
          </p:txBody>
        </p:sp>
        <p:cxnSp>
          <p:nvCxnSpPr>
            <p:cNvPr id="31" name="直接连接符 120">
              <a:extLst>
                <a:ext uri="{FF2B5EF4-FFF2-40B4-BE49-F238E27FC236}">
                  <a16:creationId xmlns="" xmlns:a16="http://schemas.microsoft.com/office/drawing/2014/main" id="{E2F103C3-A227-4D75-AAEB-D4F47DF755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0197" y="1110850"/>
              <a:ext cx="0" cy="141791"/>
            </a:xfrm>
            <a:prstGeom prst="line">
              <a:avLst/>
            </a:prstGeom>
            <a:noFill/>
            <a:ln w="9525">
              <a:solidFill>
                <a:srgbClr val="73BC9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5D06A68F-F1BB-49A8-8081-FED30B672B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310" y="826165"/>
            <a:ext cx="2612534" cy="39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26F6E12-8A11-4FD2-B4AE-CD1F9960EC27}"/>
              </a:ext>
            </a:extLst>
          </p:cNvPr>
          <p:cNvSpPr/>
          <p:nvPr/>
        </p:nvSpPr>
        <p:spPr>
          <a:xfrm>
            <a:off x="1224463" y="1614487"/>
            <a:ext cx="6905125" cy="2728913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C5F9C3A-286E-4738-A99E-B80547C38D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463" y="971550"/>
            <a:ext cx="3495524" cy="3371850"/>
          </a:xfrm>
          <a:prstGeom prst="rect">
            <a:avLst/>
          </a:prstGeom>
        </p:spPr>
      </p:pic>
      <p:sp>
        <p:nvSpPr>
          <p:cNvPr id="17" name="TextBox 40">
            <a:extLst>
              <a:ext uri="{FF2B5EF4-FFF2-40B4-BE49-F238E27FC236}">
                <a16:creationId xmlns="" xmlns:a16="http://schemas.microsoft.com/office/drawing/2014/main" id="{B60DA0E2-12EF-49EA-92E7-21FE0C658B43}"/>
              </a:ext>
            </a:extLst>
          </p:cNvPr>
          <p:cNvSpPr txBox="1"/>
          <p:nvPr/>
        </p:nvSpPr>
        <p:spPr>
          <a:xfrm>
            <a:off x="4649852" y="2644535"/>
            <a:ext cx="3142512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请在此处添加具体内容，文字尽量言简意赅，简单说明即可，不必过于繁琐。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sym typeface="字魂59号-创粗黑" panose="00000500000000000000" pitchFamily="2" charset="-122"/>
            </a:endParaRPr>
          </a:p>
        </p:txBody>
      </p:sp>
      <p:sp>
        <p:nvSpPr>
          <p:cNvPr id="18" name="TextBox 129">
            <a:extLst>
              <a:ext uri="{FF2B5EF4-FFF2-40B4-BE49-F238E27FC236}">
                <a16:creationId xmlns="" xmlns:a16="http://schemas.microsoft.com/office/drawing/2014/main" id="{6E35ABF9-AB9D-4288-8E5D-A3D2D234B6AB}"/>
              </a:ext>
            </a:extLst>
          </p:cNvPr>
          <p:cNvSpPr txBox="1"/>
          <p:nvPr/>
        </p:nvSpPr>
        <p:spPr>
          <a:xfrm>
            <a:off x="4619371" y="2207655"/>
            <a:ext cx="24174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  <a:sym typeface="Source Han Sans K Normal" panose="020B0400000000000000" pitchFamily="34" charset="-128"/>
              </a:rPr>
              <a:t>文本标题</a:t>
            </a:r>
          </a:p>
        </p:txBody>
      </p:sp>
    </p:spTree>
    <p:extLst>
      <p:ext uri="{BB962C8B-B14F-4D97-AF65-F5344CB8AC3E}">
        <p14:creationId xmlns:p14="http://schemas.microsoft.com/office/powerpoint/2010/main" val="35262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15" name="缺角矩形 14">
            <a:extLst>
              <a:ext uri="{FF2B5EF4-FFF2-40B4-BE49-F238E27FC236}">
                <a16:creationId xmlns="" xmlns:a16="http://schemas.microsoft.com/office/drawing/2014/main" id="{724DAE04-9547-4354-8DA6-E24BEC378C7E}"/>
              </a:ext>
            </a:extLst>
          </p:cNvPr>
          <p:cNvSpPr/>
          <p:nvPr/>
        </p:nvSpPr>
        <p:spPr>
          <a:xfrm>
            <a:off x="974399" y="1221108"/>
            <a:ext cx="7249499" cy="3182556"/>
          </a:xfrm>
          <a:prstGeom prst="plaque">
            <a:avLst>
              <a:gd name="adj" fmla="val 7527"/>
            </a:avLst>
          </a:prstGeom>
          <a:noFill/>
          <a:ln>
            <a:solidFill>
              <a:srgbClr val="88B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95号-手刻宋" panose="00000500000000000000" pitchFamily="2" charset="-122"/>
              <a:ea typeface="字魂95号-手刻宋" panose="00000500000000000000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7BAB964-805A-4197-BA8E-ACE476187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76540" y="2237969"/>
            <a:ext cx="2530939" cy="2263057"/>
          </a:xfrm>
          <a:prstGeom prst="rect">
            <a:avLst/>
          </a:prstGeom>
        </p:spPr>
      </p:pic>
      <p:sp>
        <p:nvSpPr>
          <p:cNvPr id="18" name="TextBox 40">
            <a:extLst>
              <a:ext uri="{FF2B5EF4-FFF2-40B4-BE49-F238E27FC236}">
                <a16:creationId xmlns="" xmlns:a16="http://schemas.microsoft.com/office/drawing/2014/main" id="{B60DA0E2-12EF-49EA-92E7-21FE0C658B43}"/>
              </a:ext>
            </a:extLst>
          </p:cNvPr>
          <p:cNvSpPr txBox="1"/>
          <p:nvPr/>
        </p:nvSpPr>
        <p:spPr>
          <a:xfrm>
            <a:off x="1678399" y="2101978"/>
            <a:ext cx="399325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请在此处添加具体内容，文字尽量言简意赅，简单说明即可，不必过于繁琐。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sym typeface="字魂59号-创粗黑" panose="00000500000000000000" pitchFamily="2" charset="-122"/>
            </a:endParaRPr>
          </a:p>
        </p:txBody>
      </p:sp>
      <p:sp>
        <p:nvSpPr>
          <p:cNvPr id="19" name="TextBox 129">
            <a:extLst>
              <a:ext uri="{FF2B5EF4-FFF2-40B4-BE49-F238E27FC236}">
                <a16:creationId xmlns="" xmlns:a16="http://schemas.microsoft.com/office/drawing/2014/main" id="{6E35ABF9-AB9D-4288-8E5D-A3D2D234B6AB}"/>
              </a:ext>
            </a:extLst>
          </p:cNvPr>
          <p:cNvSpPr txBox="1"/>
          <p:nvPr/>
        </p:nvSpPr>
        <p:spPr>
          <a:xfrm>
            <a:off x="1647918" y="1665098"/>
            <a:ext cx="24174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  <a:sym typeface="Source Han Sans K Normal" panose="020B0400000000000000" pitchFamily="34" charset="-128"/>
              </a:rPr>
              <a:t>文本标题</a:t>
            </a:r>
          </a:p>
        </p:txBody>
      </p:sp>
      <p:sp>
        <p:nvSpPr>
          <p:cNvPr id="20" name="TextBox 40">
            <a:extLst>
              <a:ext uri="{FF2B5EF4-FFF2-40B4-BE49-F238E27FC236}">
                <a16:creationId xmlns="" xmlns:a16="http://schemas.microsoft.com/office/drawing/2014/main" id="{B60DA0E2-12EF-49EA-92E7-21FE0C658B43}"/>
              </a:ext>
            </a:extLst>
          </p:cNvPr>
          <p:cNvSpPr txBox="1"/>
          <p:nvPr/>
        </p:nvSpPr>
        <p:spPr>
          <a:xfrm>
            <a:off x="1678399" y="3026790"/>
            <a:ext cx="399325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请在此处添加具体内容，文字尽量言简意赅，简单说明即可，不必过于繁琐。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3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10" name="弧形 22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<a:extLst>
              <a:ext uri="{FF2B5EF4-FFF2-40B4-BE49-F238E27FC236}">
                <a16:creationId xmlns="" xmlns:a16="http://schemas.microsoft.com/office/drawing/2014/main" id="{6F66A4E4-308A-4381-A2EC-17A4B8353757}"/>
              </a:ext>
            </a:extLst>
          </p:cNvPr>
          <p:cNvSpPr/>
          <p:nvPr/>
        </p:nvSpPr>
        <p:spPr>
          <a:xfrm rot="64353">
            <a:off x="893085" y="876751"/>
            <a:ext cx="3649266" cy="3955256"/>
          </a:xfrm>
          <a:prstGeom prst="arc">
            <a:avLst>
              <a:gd name="adj1" fmla="val 16200000"/>
              <a:gd name="adj2" fmla="val 5866389"/>
            </a:avLst>
          </a:prstGeom>
          <a:ln>
            <a:solidFill>
              <a:srgbClr val="7B7C81">
                <a:alpha val="5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弧形 2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<a:extLst>
              <a:ext uri="{FF2B5EF4-FFF2-40B4-BE49-F238E27FC236}">
                <a16:creationId xmlns="" xmlns:a16="http://schemas.microsoft.com/office/drawing/2014/main" id="{6FB60E75-28C4-47C1-8675-1CA2C199CBAA}"/>
              </a:ext>
            </a:extLst>
          </p:cNvPr>
          <p:cNvSpPr/>
          <p:nvPr/>
        </p:nvSpPr>
        <p:spPr>
          <a:xfrm rot="64353">
            <a:off x="1132511" y="1016875"/>
            <a:ext cx="3649265" cy="3955256"/>
          </a:xfrm>
          <a:prstGeom prst="arc">
            <a:avLst>
              <a:gd name="adj1" fmla="val 16200000"/>
              <a:gd name="adj2" fmla="val 5866389"/>
            </a:avLst>
          </a:prstGeom>
          <a:ln>
            <a:solidFill>
              <a:srgbClr val="C2C16F">
                <a:alpha val="5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弧形 26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<a:extLst>
              <a:ext uri="{FF2B5EF4-FFF2-40B4-BE49-F238E27FC236}">
                <a16:creationId xmlns="" xmlns:a16="http://schemas.microsoft.com/office/drawing/2014/main" id="{AF18646E-6F0C-4F32-BEA9-B72EE40D04B8}"/>
              </a:ext>
            </a:extLst>
          </p:cNvPr>
          <p:cNvSpPr/>
          <p:nvPr/>
        </p:nvSpPr>
        <p:spPr>
          <a:xfrm rot="64353">
            <a:off x="1324958" y="688051"/>
            <a:ext cx="3649265" cy="3955256"/>
          </a:xfrm>
          <a:prstGeom prst="arc">
            <a:avLst>
              <a:gd name="adj1" fmla="val 16200000"/>
              <a:gd name="adj2" fmla="val 5866389"/>
            </a:avLst>
          </a:prstGeom>
          <a:ln>
            <a:solidFill>
              <a:srgbClr val="C2C16F">
                <a:alpha val="5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3" name="组合 27">
            <a:extLst>
              <a:ext uri="{FF2B5EF4-FFF2-40B4-BE49-F238E27FC236}">
                <a16:creationId xmlns="" xmlns:a16="http://schemas.microsoft.com/office/drawing/2014/main" id="{3B0A24B1-87C0-4DBB-8977-202A6C2568C0}"/>
              </a:ext>
            </a:extLst>
          </p:cNvPr>
          <p:cNvGrpSpPr/>
          <p:nvPr/>
        </p:nvGrpSpPr>
        <p:grpSpPr>
          <a:xfrm>
            <a:off x="5291309" y="2131379"/>
            <a:ext cx="3302479" cy="1044988"/>
            <a:chOff x="8904287" y="2801938"/>
            <a:chExt cx="3544706" cy="1393317"/>
          </a:xfrm>
        </p:grpSpPr>
        <p:sp>
          <p:nvSpPr>
            <p:cNvPr id="24" name="MH_SubTitle_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B6766FBA-B6BE-453F-91C6-0AD25EC28236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972550" y="2801938"/>
              <a:ext cx="23241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</a:rPr>
                <a:t>标  题</a:t>
              </a:r>
            </a:p>
          </p:txBody>
        </p:sp>
        <p:sp>
          <p:nvSpPr>
            <p:cNvPr id="25" name="TextBox 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8D74554E-A5E2-42DD-8214-25835EA29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287" y="3233738"/>
              <a:ext cx="3544706" cy="961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eaLnBrk="0" fontAlgn="auto" hangingPunct="0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</a:rPr>
                <a:t>请在此处添加具体内容，文字尽量言简意赅，简单说明即可。</a:t>
              </a:r>
              <a:endParaRPr lang="en-US" altLang="zh-CN" dirty="0"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26" name="组合 32">
            <a:extLst>
              <a:ext uri="{FF2B5EF4-FFF2-40B4-BE49-F238E27FC236}">
                <a16:creationId xmlns="" xmlns:a16="http://schemas.microsoft.com/office/drawing/2014/main" id="{F33874FA-E034-4127-989A-E68AA28A0BF6}"/>
              </a:ext>
            </a:extLst>
          </p:cNvPr>
          <p:cNvGrpSpPr/>
          <p:nvPr/>
        </p:nvGrpSpPr>
        <p:grpSpPr>
          <a:xfrm>
            <a:off x="5291308" y="3444481"/>
            <a:ext cx="3290149" cy="1044988"/>
            <a:chOff x="8661399" y="4881563"/>
            <a:chExt cx="3531472" cy="1393317"/>
          </a:xfrm>
        </p:grpSpPr>
        <p:sp>
          <p:nvSpPr>
            <p:cNvPr id="27" name="MH_SubTitle_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7D3235D5-8339-4676-A212-0C1492C2709B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731250" y="4881563"/>
              <a:ext cx="23241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</a:rPr>
                <a:t>标  题</a:t>
              </a:r>
            </a:p>
          </p:txBody>
        </p:sp>
        <p:sp>
          <p:nvSpPr>
            <p:cNvPr id="28" name="TextBox 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B84A431A-D613-4E7C-84E0-46396D4C48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1399" y="5313363"/>
              <a:ext cx="3531472" cy="961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eaLnBrk="0" fontAlgn="auto" hangingPunct="0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仓耳羽辰体-谷力 W04" panose="02020400000000000000" pitchFamily="18" charset="-122"/>
                  <a:ea typeface="仓耳羽辰体-谷力 W04" panose="02020400000000000000" pitchFamily="18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Noto Sans S Chinese Regular"/>
                  <a:ea typeface="Noto Sans S Chinese Regular"/>
                </a:rPr>
                <a:t>请在此处添加具体内容，文字尽量言简意赅，简单说明即可。</a:t>
              </a:r>
              <a:endParaRPr lang="en-US" altLang="zh-CN" dirty="0">
                <a:latin typeface="Noto Sans S Chinese Regular"/>
                <a:ea typeface="Noto Sans S Chinese Regular"/>
              </a:endParaRPr>
            </a:p>
          </p:txBody>
        </p:sp>
      </p:grpSp>
      <p:grpSp>
        <p:nvGrpSpPr>
          <p:cNvPr id="29" name="组合 35">
            <a:extLst>
              <a:ext uri="{FF2B5EF4-FFF2-40B4-BE49-F238E27FC236}">
                <a16:creationId xmlns="" xmlns:a16="http://schemas.microsoft.com/office/drawing/2014/main" id="{2307F307-B146-46E7-8A7E-1FA930062DC4}"/>
              </a:ext>
            </a:extLst>
          </p:cNvPr>
          <p:cNvGrpSpPr/>
          <p:nvPr/>
        </p:nvGrpSpPr>
        <p:grpSpPr>
          <a:xfrm>
            <a:off x="5291309" y="873047"/>
            <a:ext cx="3339468" cy="1044988"/>
            <a:chOff x="8204200" y="795338"/>
            <a:chExt cx="4452624" cy="1393315"/>
          </a:xfrm>
        </p:grpSpPr>
        <p:sp>
          <p:nvSpPr>
            <p:cNvPr id="30" name="MH_SubTitle_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4A520FBD-2ACA-43A8-BBB8-CA4FE5183D1A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274050" y="795338"/>
              <a:ext cx="23241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</a:rPr>
                <a:t>标  题</a:t>
              </a:r>
            </a:p>
          </p:txBody>
        </p:sp>
        <p:sp>
          <p:nvSpPr>
            <p:cNvPr id="31" name="TextBox 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="" xmlns:a16="http://schemas.microsoft.com/office/drawing/2014/main" id="{9B67964D-FF59-4A97-803F-00D038949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4200" y="1227137"/>
              <a:ext cx="4452624" cy="96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S Chinese Regular"/>
                  <a:ea typeface="Noto Sans S Chinese Regular"/>
                </a:rPr>
                <a:t>请在此处添加具体内容，文字尽量言简意赅，简单说明即可。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S Chinese Regular"/>
                <a:ea typeface="Noto Sans S Chinese Regular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E7F50799-DE5B-4B06-AA4B-218FD286A26A}"/>
              </a:ext>
            </a:extLst>
          </p:cNvPr>
          <p:cNvSpPr/>
          <p:nvPr/>
        </p:nvSpPr>
        <p:spPr>
          <a:xfrm>
            <a:off x="784289" y="1151640"/>
            <a:ext cx="3369470" cy="3369470"/>
          </a:xfrm>
          <a:prstGeom prst="ellipse">
            <a:avLst/>
          </a:prstGeom>
          <a:blipFill>
            <a:blip r:embed="rId8">
              <a:alphaModFix amt="7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88900" sx="106000" sy="106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5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2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effectLst/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395082B-25B1-42F6-8613-A6C33FAC0D7B}"/>
              </a:ext>
            </a:extLst>
          </p:cNvPr>
          <p:cNvSpPr/>
          <p:nvPr/>
        </p:nvSpPr>
        <p:spPr>
          <a:xfrm>
            <a:off x="1328737" y="1285875"/>
            <a:ext cx="6586538" cy="2714625"/>
          </a:xfrm>
          <a:prstGeom prst="rect">
            <a:avLst/>
          </a:prstGeom>
          <a:noFill/>
          <a:ln w="28575">
            <a:solidFill>
              <a:srgbClr val="6C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CB1F2C1-642E-4150-853D-7C1F906C60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632" y="0"/>
            <a:ext cx="3720736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32321C1-0731-4F23-8457-867F07A8DD5F}"/>
              </a:ext>
            </a:extLst>
          </p:cNvPr>
          <p:cNvSpPr/>
          <p:nvPr/>
        </p:nvSpPr>
        <p:spPr>
          <a:xfrm>
            <a:off x="1771650" y="1728787"/>
            <a:ext cx="5700713" cy="18288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7CA7CB0-8056-4CCC-8A14-90C032294CB2}"/>
              </a:ext>
            </a:extLst>
          </p:cNvPr>
          <p:cNvSpPr txBox="1"/>
          <p:nvPr/>
        </p:nvSpPr>
        <p:spPr>
          <a:xfrm>
            <a:off x="2854170" y="1985963"/>
            <a:ext cx="3720736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50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谢谢</a:t>
            </a:r>
            <a:r>
              <a:rPr lang="en-US" altLang="zh-CN" sz="50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•</a:t>
            </a:r>
            <a:r>
              <a:rPr lang="zh-CN" altLang="en-US" sz="5000" b="1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聆听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A092D7C-A49B-4340-A32A-0BFCE1FF6E2A}"/>
              </a:ext>
            </a:extLst>
          </p:cNvPr>
          <p:cNvSpPr txBox="1"/>
          <p:nvPr/>
        </p:nvSpPr>
        <p:spPr>
          <a:xfrm>
            <a:off x="3113603" y="2816960"/>
            <a:ext cx="3016806" cy="10156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Click here to add words Click here to add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add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 words Click here to add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Noto Sans S Chinese Regular"/>
              <a:ea typeface="Noto Sans S Chinese Regular"/>
            </a:endParaRPr>
          </a:p>
          <a:p>
            <a:endParaRPr lang="zh-CN" altLang="en-US" dirty="0">
              <a:solidFill>
                <a:schemeClr val="bg1"/>
              </a:solidFill>
              <a:latin typeface="Noto Sans S Chinese Regular"/>
              <a:ea typeface="Noto Sans S Chine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30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082795" y="2061468"/>
            <a:ext cx="2992438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4" tIns="25717" rIns="51434" bIns="25717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 algn="ctr"/>
            <a:r>
              <a:rPr lang="zh-CN" altLang="en-US" sz="1400">
                <a:latin typeface="Arial" charset="0"/>
                <a:ea typeface="宋体" charset="0"/>
                <a:cs typeface="宋体" charset="0"/>
              </a:rPr>
              <a:t>关注公众号：</a:t>
            </a:r>
            <a:r>
              <a:rPr lang="en-US" altLang="zh-CN" sz="1400">
                <a:latin typeface="Arial" charset="0"/>
                <a:ea typeface="宋体" charset="0"/>
                <a:cs typeface="宋体" charset="0"/>
              </a:rPr>
              <a:t>PPT</a:t>
            </a:r>
            <a:r>
              <a:rPr lang="zh-CN" altLang="en-US" sz="1400">
                <a:latin typeface="Arial" charset="0"/>
                <a:ea typeface="宋体" charset="0"/>
                <a:cs typeface="宋体" charset="0"/>
              </a:rPr>
              <a:t>模板不求人 </a:t>
            </a:r>
            <a:endParaRPr lang="en-US" altLang="zh-CN" sz="1400">
              <a:latin typeface="Arial" charset="0"/>
              <a:ea typeface="宋体" charset="0"/>
              <a:cs typeface="宋体" charset="0"/>
            </a:endParaRPr>
          </a:p>
          <a:p>
            <a:pPr algn="ctr"/>
            <a:r>
              <a:rPr lang="zh-CN" altLang="en-US" sz="1400">
                <a:latin typeface="Arial" charset="0"/>
                <a:ea typeface="宋体" charset="0"/>
                <a:cs typeface="宋体" charset="0"/>
              </a:rPr>
              <a:t>每天下载原创免费模板</a:t>
            </a:r>
          </a:p>
        </p:txBody>
      </p:sp>
      <p:pic>
        <p:nvPicPr>
          <p:cNvPr id="8" name="图片 7" descr="qrcode_for_gh_373adcd55bf5_2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7808" y="572393"/>
            <a:ext cx="1414462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063620" y="3112393"/>
            <a:ext cx="5030788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800">
                <a:solidFill>
                  <a:srgbClr val="595959"/>
                </a:solidFill>
              </a:rPr>
              <a:t>公众号模板都是我原创设计免费分享</a:t>
            </a:r>
            <a:endParaRPr lang="en-US" altLang="zh-CN" sz="1800">
              <a:solidFill>
                <a:srgbClr val="59595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800" b="1">
                <a:solidFill>
                  <a:srgbClr val="595959"/>
                </a:solidFill>
              </a:rPr>
              <a:t>还请帮忙点开公众号页面内和底部的广告画面，</a:t>
            </a:r>
            <a:endParaRPr lang="en-US" altLang="zh-CN" sz="1800" b="1">
              <a:solidFill>
                <a:srgbClr val="59595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800" b="1">
                <a:solidFill>
                  <a:srgbClr val="595959"/>
                </a:solidFill>
              </a:rPr>
              <a:t>支持我坚持原创免费，谢谢。</a:t>
            </a:r>
            <a:endParaRPr lang="en-US" altLang="zh-CN" sz="1800" b="1">
              <a:solidFill>
                <a:srgbClr val="59595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800">
                <a:solidFill>
                  <a:srgbClr val="595959"/>
                </a:solidFill>
              </a:rPr>
              <a:t>（点开就算我点击率，不用其他操作）</a:t>
            </a:r>
          </a:p>
        </p:txBody>
      </p:sp>
      <p:grpSp>
        <p:nvGrpSpPr>
          <p:cNvPr id="10" name="组 9"/>
          <p:cNvGrpSpPr>
            <a:grpSpLocks/>
          </p:cNvGrpSpPr>
          <p:nvPr/>
        </p:nvGrpSpPr>
        <p:grpSpPr bwMode="auto">
          <a:xfrm>
            <a:off x="4214683" y="2755205"/>
            <a:ext cx="768350" cy="128588"/>
            <a:chOff x="5926823" y="3938094"/>
            <a:chExt cx="769717" cy="128286"/>
          </a:xfrm>
        </p:grpSpPr>
        <p:sp>
          <p:nvSpPr>
            <p:cNvPr id="11" name="椭圆 10"/>
            <p:cNvSpPr/>
            <p:nvPr/>
          </p:nvSpPr>
          <p:spPr>
            <a:xfrm>
              <a:off x="5926823" y="3938094"/>
              <a:ext cx="128816" cy="12828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260791" y="3938094"/>
              <a:ext cx="127226" cy="12828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567723" y="3938094"/>
              <a:ext cx="128817" cy="12828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qrcode_for_gh_c8e09663a492_25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0679" y="1237462"/>
            <a:ext cx="1563687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058054" y="3029749"/>
            <a:ext cx="5370512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/>
              <a:t>关注公众号图小赞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zh-CN" altLang="en-US"/>
              <a:t>欣赏设计师精选的头像、壁纸、背景图</a:t>
            </a:r>
          </a:p>
        </p:txBody>
      </p:sp>
    </p:spTree>
    <p:extLst>
      <p:ext uri="{BB962C8B-B14F-4D97-AF65-F5344CB8AC3E}">
        <p14:creationId xmlns:p14="http://schemas.microsoft.com/office/powerpoint/2010/main" val="12899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921116" y="1352498"/>
            <a:ext cx="68532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/>
              <a:t>模板都是可编辑的</a:t>
            </a:r>
            <a:r>
              <a:rPr lang="en-US" altLang="zh-CN" sz="2000"/>
              <a:t>PPT</a:t>
            </a:r>
            <a:r>
              <a:rPr lang="zh-CN" altLang="en-US" sz="2000"/>
              <a:t>文件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请不要在手机里打开，也不要在网盘内打开，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这样操作看到的都是转换后的</a:t>
            </a:r>
            <a:r>
              <a:rPr lang="en-US" altLang="zh-CN" sz="2000"/>
              <a:t>PDF</a:t>
            </a:r>
            <a:r>
              <a:rPr lang="zh-CN" altLang="en-US" sz="2000"/>
              <a:t>格式</a:t>
            </a:r>
            <a:endParaRPr lang="en-US" altLang="zh-CN" sz="2000"/>
          </a:p>
          <a:p>
            <a:pPr>
              <a:lnSpc>
                <a:spcPct val="130000"/>
              </a:lnSpc>
            </a:pP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请在手机上长按识别页面底部二维码后进入网盘保存模板，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再到电脑上打开网盘下载，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2000"/>
              <a:t>模板下载后的请通过</a:t>
            </a:r>
            <a:r>
              <a:rPr lang="en-US" altLang="zh-CN" sz="2000"/>
              <a:t>PPT</a:t>
            </a:r>
            <a:r>
              <a:rPr lang="zh-CN" altLang="en-US" sz="2000"/>
              <a:t>或者</a:t>
            </a:r>
            <a:r>
              <a:rPr lang="en-US" altLang="zh-CN" sz="2000"/>
              <a:t>WPS</a:t>
            </a:r>
            <a:r>
              <a:rPr lang="zh-CN" altLang="en-US" sz="2000"/>
              <a:t>软件打开编辑。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930641" y="776236"/>
            <a:ext cx="736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</a:rPr>
              <a:t>如果你直接在手机或者网盘内打开了模板，请务必看完以下说明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191" y="4478286"/>
            <a:ext cx="58118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PPT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模板不求人，每天设计制作原创模板免费分享</a:t>
            </a:r>
          </a:p>
        </p:txBody>
      </p:sp>
    </p:spTree>
    <p:extLst>
      <p:ext uri="{BB962C8B-B14F-4D97-AF65-F5344CB8AC3E}">
        <p14:creationId xmlns:p14="http://schemas.microsoft.com/office/powerpoint/2010/main" val="3199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4167433" y="4217145"/>
            <a:ext cx="3965534" cy="246617"/>
          </a:xfrm>
          <a:prstGeom prst="rect">
            <a:avLst/>
          </a:prstGeom>
          <a:solidFill>
            <a:srgbClr val="28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CACBBEB-220E-45BF-A285-BD778A985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165"/>
            <a:ext cx="9144000" cy="3538950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23" y="2888259"/>
            <a:ext cx="2736170" cy="164262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4167433" y="826166"/>
            <a:ext cx="2133034" cy="258948"/>
          </a:xfrm>
          <a:prstGeom prst="rect">
            <a:avLst/>
          </a:prstGeom>
          <a:solidFill>
            <a:srgbClr val="75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=""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4038597" y="1383105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PART 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8BEA8"/>
                </a:solidFill>
                <a:uLnTx/>
                <a:uFillTx/>
                <a:latin typeface="Noto Sans S Chinese Regular"/>
                <a:ea typeface="Noto Sans S Chinese Regular"/>
                <a:sym typeface="+mn-ea"/>
              </a:rPr>
              <a:t>0</a:t>
            </a:r>
            <a:r>
              <a:rPr lang="zh-CN" altLang="zh-CN" sz="4400" b="1" dirty="0">
                <a:solidFill>
                  <a:srgbClr val="88BEA8"/>
                </a:solidFill>
                <a:latin typeface="Noto Sans S Chinese Regular"/>
                <a:ea typeface="Noto Sans S Chinese Regular"/>
                <a:sym typeface="+mn-ea"/>
              </a:rPr>
              <a:t>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899176D-6E5C-4454-B148-11CE8843EDBA}"/>
              </a:ext>
            </a:extLst>
          </p:cNvPr>
          <p:cNvSpPr txBox="1"/>
          <p:nvPr/>
        </p:nvSpPr>
        <p:spPr>
          <a:xfrm>
            <a:off x="4087917" y="2974575"/>
            <a:ext cx="4370520" cy="646306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The life most of the time, commitments equals to constrain, reluctantly we yearn for bound.</a:t>
            </a:r>
            <a:r>
              <a:rPr lang="en-US" altLang="zh-CN" sz="1200" dirty="0">
                <a:latin typeface="Noto Sans S Chinese Regular"/>
              </a:rPr>
              <a:t>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Only opposed every day, will live the strong than you imagine.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4026267" y="2075178"/>
            <a:ext cx="3700403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lvl="0" defTabSz="914194">
              <a:defRPr/>
            </a:pPr>
            <a:r>
              <a:rPr lang="zh-CN" altLang="en-US" sz="4400" b="1" dirty="0">
                <a:solidFill>
                  <a:srgbClr val="88BEA8"/>
                </a:solidFill>
                <a:latin typeface="Noto Sans S Chinese Regular"/>
                <a:ea typeface="Noto Sans S Chinese Regular"/>
              </a:rPr>
              <a:t>此处输入标题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Noto Sans S Chinese Regular"/>
              <a:ea typeface="Noto Sans S Chine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254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xmlns:p14="http://schemas.microsoft.com/office/powerpoint/2010/main" spd="slow" advClick="0" advTm="0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A92864C-E858-46E3-BA42-61E196A82197}"/>
              </a:ext>
            </a:extLst>
          </p:cNvPr>
          <p:cNvSpPr/>
          <p:nvPr/>
        </p:nvSpPr>
        <p:spPr>
          <a:xfrm>
            <a:off x="1300850" y="2350499"/>
            <a:ext cx="6443663" cy="2157413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CDA86D6-531C-4B0C-BF0D-2CF09941A1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1771">
            <a:off x="3008360" y="760274"/>
            <a:ext cx="1603325" cy="30866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9CAE509-8724-4C42-9565-50EA13B61D26}"/>
              </a:ext>
            </a:extLst>
          </p:cNvPr>
          <p:cNvSpPr txBox="1"/>
          <p:nvPr/>
        </p:nvSpPr>
        <p:spPr>
          <a:xfrm>
            <a:off x="1177554" y="1283929"/>
            <a:ext cx="17740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9C76BA8E-F0C8-42DC-B5E2-3E733325904E}"/>
              </a:ext>
            </a:extLst>
          </p:cNvPr>
          <p:cNvSpPr/>
          <p:nvPr/>
        </p:nvSpPr>
        <p:spPr>
          <a:xfrm>
            <a:off x="1294478" y="1909734"/>
            <a:ext cx="1042988" cy="71438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S Chinese Regular"/>
              <a:ea typeface="Noto Sans S Chinese Regular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722267" y="2803011"/>
            <a:ext cx="2700202" cy="12429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1441373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6D1CDAD-F046-4EB8-94FB-6FF77EAA79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057" y="1225282"/>
            <a:ext cx="7463698" cy="1819276"/>
          </a:xfrm>
          <a:prstGeom prst="plaque">
            <a:avLst>
              <a:gd name="adj" fmla="val 8031"/>
            </a:avLst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801428" y="3345568"/>
            <a:ext cx="3452311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833233" y="3345568"/>
            <a:ext cx="3452311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822733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162FBDD-9C7A-4819-803C-AD9127E5A9FF}"/>
              </a:ext>
            </a:extLst>
          </p:cNvPr>
          <p:cNvSpPr/>
          <p:nvPr/>
        </p:nvSpPr>
        <p:spPr>
          <a:xfrm>
            <a:off x="919212" y="1606165"/>
            <a:ext cx="3171636" cy="2157413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Noto Sans S Chinese Regular"/>
              <a:ea typeface="Noto Sans S Chinese Regula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CB50B8D-59D9-41B3-8580-7D4C268F21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32" y="1606165"/>
            <a:ext cx="3171636" cy="31716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F3817AC-0FD4-40C7-A6C7-5746E26FCACF}"/>
              </a:ext>
            </a:extLst>
          </p:cNvPr>
          <p:cNvSpPr txBox="1"/>
          <p:nvPr/>
        </p:nvSpPr>
        <p:spPr>
          <a:xfrm>
            <a:off x="4621442" y="1544510"/>
            <a:ext cx="2862676" cy="392415"/>
          </a:xfrm>
          <a:prstGeom prst="rect">
            <a:avLst/>
          </a:prstGeom>
          <a:solidFill>
            <a:srgbClr val="285D4C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624176" y="2186469"/>
            <a:ext cx="3636712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4624176" y="3419553"/>
            <a:ext cx="3636712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2220324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F6DE9E4-ECAD-4D59-9158-FD4E6B78FE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459" y="953804"/>
            <a:ext cx="3776198" cy="33727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187D2AE-BB7C-41F7-9753-3778932A6082}"/>
              </a:ext>
            </a:extLst>
          </p:cNvPr>
          <p:cNvSpPr txBox="1"/>
          <p:nvPr/>
        </p:nvSpPr>
        <p:spPr>
          <a:xfrm>
            <a:off x="888283" y="1323613"/>
            <a:ext cx="2024731" cy="392415"/>
          </a:xfrm>
          <a:prstGeom prst="rect">
            <a:avLst/>
          </a:prstGeom>
          <a:solidFill>
            <a:srgbClr val="285D4C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826634" y="1860188"/>
            <a:ext cx="3106534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5E1B3CE8-4E22-49A5-BAA7-9BAD0CF8A9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515" y="1667748"/>
            <a:ext cx="2863990" cy="273436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187D2AE-BB7C-41F7-9753-3778932A6082}"/>
              </a:ext>
            </a:extLst>
          </p:cNvPr>
          <p:cNvSpPr txBox="1"/>
          <p:nvPr/>
        </p:nvSpPr>
        <p:spPr>
          <a:xfrm>
            <a:off x="888283" y="3141926"/>
            <a:ext cx="2024731" cy="392415"/>
          </a:xfrm>
          <a:prstGeom prst="rect">
            <a:avLst/>
          </a:prstGeom>
          <a:solidFill>
            <a:srgbClr val="285D4C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826634" y="3678501"/>
            <a:ext cx="3106534" cy="947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721383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lc="http://schemas.openxmlformats.org/drawingml/2006/lockedCanvas" xmlns=""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/>
          </a:solidFill>
          <a:effectLst/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A6B1B2C-0FF8-463B-817D-BBEBC7C10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79056">
            <a:off x="150138" y="76152"/>
            <a:ext cx="726468" cy="7264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D0B9423-373B-4FE3-8F75-24CEEE6B32F4}"/>
              </a:ext>
            </a:extLst>
          </p:cNvPr>
          <p:cNvSpPr txBox="1"/>
          <p:nvPr/>
        </p:nvSpPr>
        <p:spPr>
          <a:xfrm>
            <a:off x="803814" y="281691"/>
            <a:ext cx="208133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Noto Sans S Chinese Regular"/>
                <a:ea typeface="Noto Sans S Chinese Regular"/>
              </a:rPr>
              <a:t>单击此处添加标题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0B93E43-2E4E-4735-9758-7D0F43A77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00" y="1031987"/>
            <a:ext cx="2291897" cy="37128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86846C1-E1B8-40DB-9944-1CEB884A2AF7}"/>
              </a:ext>
            </a:extLst>
          </p:cNvPr>
          <p:cNvSpPr txBox="1"/>
          <p:nvPr/>
        </p:nvSpPr>
        <p:spPr>
          <a:xfrm>
            <a:off x="5530925" y="1412873"/>
            <a:ext cx="2024731" cy="392415"/>
          </a:xfrm>
          <a:prstGeom prst="rect">
            <a:avLst/>
          </a:prstGeom>
          <a:solidFill>
            <a:srgbClr val="285D4C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Noto Sans S Chinese Regular"/>
                <a:ea typeface="Noto Sans S Chinese Regular"/>
              </a:rPr>
              <a:t>添加标题</a:t>
            </a:r>
          </a:p>
        </p:txBody>
      </p:sp>
      <p:cxnSp>
        <p:nvCxnSpPr>
          <p:cNvPr id="15" name="直线连接符 14"/>
          <p:cNvCxnSpPr/>
          <p:nvPr/>
        </p:nvCxnSpPr>
        <p:spPr>
          <a:xfrm>
            <a:off x="3329014" y="4180153"/>
            <a:ext cx="5301763" cy="0"/>
          </a:xfrm>
          <a:prstGeom prst="line">
            <a:avLst/>
          </a:prstGeom>
          <a:ln w="28575" cmpd="sng">
            <a:solidFill>
              <a:srgbClr val="285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3378878" y="2297446"/>
            <a:ext cx="5276558" cy="6519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E4986CDB-048D-4613-A3DB-74BC77A6E2F2}"/>
              </a:ext>
            </a:extLst>
          </p:cNvPr>
          <p:cNvSpPr txBox="1"/>
          <p:nvPr/>
        </p:nvSpPr>
        <p:spPr>
          <a:xfrm>
            <a:off x="3378878" y="3209928"/>
            <a:ext cx="5276558" cy="6519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请在此处添加具体内容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，文字尽量言简意赅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，简单说明即可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，不必过于繁琐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/>
                <a:ea typeface="Noto Sans S Chinese Regular"/>
              </a:rPr>
              <a:t>，注意版面美观度。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/>
              <a:ea typeface="Noto Sans S Chinese Regular"/>
              <a:cs typeface="yuweij Medium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3426236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ECFDB18-6CF5-4FC0-8C8C-FDA0C95BAEE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8160713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8160713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816071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微信公众号：PPT模板不求人 · 原创设计">
  <a:themeElements>
    <a:clrScheme name="自定义 24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Words>846</Words>
  <Application>Microsoft Macintosh PowerPoint</Application>
  <PresentationFormat>全屏显示(16:9)</PresentationFormat>
  <Paragraphs>148</Paragraphs>
  <Slides>27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微信公众号：PPT模板不求人 · 原创设计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唯美小清新水彩植物通用PPT模板</dc:title>
  <dc:subject/>
  <dc:creator>微信公众号：PPT模板不求人 · 原创设计</dc:creator>
  <cp:keywords/>
  <dc:description/>
  <cp:lastModifiedBy>黄 canyon</cp:lastModifiedBy>
  <cp:revision>184</cp:revision>
  <dcterms:created xsi:type="dcterms:W3CDTF">2017-08-18T03:02:00Z</dcterms:created>
  <dcterms:modified xsi:type="dcterms:W3CDTF">2021-05-19T02:58:10Z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